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69" r:id="rId3"/>
    <p:sldId id="257" r:id="rId4"/>
    <p:sldId id="258" r:id="rId5"/>
    <p:sldId id="260" r:id="rId6"/>
    <p:sldId id="259" r:id="rId7"/>
    <p:sldId id="261" r:id="rId8"/>
    <p:sldId id="262" r:id="rId9"/>
    <p:sldId id="263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547935-BE99-41DB-A492-621C2A270C4B}" v="2087" dt="2022-07-10T19:17:54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1D1CEE-33EF-4159-B7BB-29E7188EAD52}" type="doc">
      <dgm:prSet loTypeId="urn:microsoft.com/office/officeart/2016/7/layout/BasicLinearProcessNumbered" loCatId="process" qsTypeId="urn:microsoft.com/office/officeart/2005/8/quickstyle/3d3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62EBD9B-BB90-4B08-BB68-FE361AF897BF}">
      <dgm:prSet/>
      <dgm:spPr/>
      <dgm:t>
        <a:bodyPr/>
        <a:lstStyle/>
        <a:p>
          <a:pPr rtl="0"/>
          <a:r>
            <a:rPr lang="ru-RU" i="1" dirty="0">
              <a:latin typeface="Times New Roman"/>
              <a:cs typeface="Times New Roman"/>
            </a:rPr>
            <a:t>1) Создать диаграмму классов</a:t>
          </a:r>
          <a:endParaRPr lang="en-US" i="1" dirty="0">
            <a:latin typeface="Times New Roman"/>
            <a:cs typeface="Times New Roman"/>
          </a:endParaRPr>
        </a:p>
      </dgm:t>
    </dgm:pt>
    <dgm:pt modelId="{9464550A-B948-4BFD-BED2-77E9E872CA92}" type="parTrans" cxnId="{2B55E3DE-B8EA-4DEB-B908-EC4F091FC7CA}">
      <dgm:prSet/>
      <dgm:spPr/>
      <dgm:t>
        <a:bodyPr/>
        <a:lstStyle/>
        <a:p>
          <a:endParaRPr lang="en-US"/>
        </a:p>
      </dgm:t>
    </dgm:pt>
    <dgm:pt modelId="{D4408544-014D-4192-9C3D-2F04722A9251}" type="sibTrans" cxnId="{2B55E3DE-B8EA-4DEB-B908-EC4F091FC7CA}">
      <dgm:prSet phldrT="1"/>
      <dgm:spPr/>
      <dgm:t>
        <a:bodyPr/>
        <a:lstStyle/>
        <a:p>
          <a:r>
            <a:rPr lang="en-US"/>
            <a:t>1</a:t>
          </a:r>
        </a:p>
      </dgm:t>
    </dgm:pt>
    <dgm:pt modelId="{77B66DE9-90E0-4128-B7AC-AD9885194091}">
      <dgm:prSet/>
      <dgm:spPr/>
      <dgm:t>
        <a:bodyPr/>
        <a:lstStyle/>
        <a:p>
          <a:r>
            <a:rPr lang="ru-RU" i="1" dirty="0">
              <a:latin typeface="Times New Roman"/>
              <a:cs typeface="Times New Roman"/>
            </a:rPr>
            <a:t>2) Создать диаграмму базы данных </a:t>
          </a:r>
          <a:endParaRPr lang="en-US" i="1" dirty="0">
            <a:latin typeface="Times New Roman"/>
            <a:cs typeface="Times New Roman"/>
          </a:endParaRPr>
        </a:p>
      </dgm:t>
    </dgm:pt>
    <dgm:pt modelId="{3EDD9D3D-66DC-44E4-A066-9E2160DF47D2}" type="parTrans" cxnId="{AD98DB98-A8AB-43C6-9746-CBEAD452C735}">
      <dgm:prSet/>
      <dgm:spPr/>
      <dgm:t>
        <a:bodyPr/>
        <a:lstStyle/>
        <a:p>
          <a:endParaRPr lang="en-US"/>
        </a:p>
      </dgm:t>
    </dgm:pt>
    <dgm:pt modelId="{B1C0D570-61EB-4414-B491-D497A6ED115B}" type="sibTrans" cxnId="{AD98DB98-A8AB-43C6-9746-CBEAD452C735}">
      <dgm:prSet phldrT="2"/>
      <dgm:spPr/>
      <dgm:t>
        <a:bodyPr/>
        <a:lstStyle/>
        <a:p>
          <a:r>
            <a:rPr lang="en-US"/>
            <a:t>2</a:t>
          </a:r>
        </a:p>
      </dgm:t>
    </dgm:pt>
    <dgm:pt modelId="{998EE633-A516-44DB-B993-A7BCC0639DEE}">
      <dgm:prSet/>
      <dgm:spPr/>
      <dgm:t>
        <a:bodyPr/>
        <a:lstStyle/>
        <a:p>
          <a:r>
            <a:rPr lang="ru-RU" i="1" dirty="0">
              <a:latin typeface="Times New Roman"/>
              <a:cs typeface="Times New Roman"/>
            </a:rPr>
            <a:t>3) Выбрать  язык программирования, базу данных и фреймворк</a:t>
          </a:r>
          <a:endParaRPr lang="en-US" i="1" dirty="0">
            <a:latin typeface="Times New Roman"/>
            <a:cs typeface="Times New Roman"/>
          </a:endParaRPr>
        </a:p>
      </dgm:t>
    </dgm:pt>
    <dgm:pt modelId="{D4B16171-53D1-41B5-A320-E35FBB4E782A}" type="parTrans" cxnId="{8526E673-FD04-4AF4-BB25-5F733C9F3D3A}">
      <dgm:prSet/>
      <dgm:spPr/>
      <dgm:t>
        <a:bodyPr/>
        <a:lstStyle/>
        <a:p>
          <a:endParaRPr lang="en-US"/>
        </a:p>
      </dgm:t>
    </dgm:pt>
    <dgm:pt modelId="{99F4E5EC-811E-4F5C-90F5-0731BB171118}" type="sibTrans" cxnId="{8526E673-FD04-4AF4-BB25-5F733C9F3D3A}">
      <dgm:prSet phldrT="3"/>
      <dgm:spPr/>
      <dgm:t>
        <a:bodyPr/>
        <a:lstStyle/>
        <a:p>
          <a:r>
            <a:rPr lang="en-US"/>
            <a:t>3</a:t>
          </a:r>
        </a:p>
      </dgm:t>
    </dgm:pt>
    <dgm:pt modelId="{12B2866B-DAC1-486B-8A8C-7439C36BF7AE}">
      <dgm:prSet/>
      <dgm:spPr/>
      <dgm:t>
        <a:bodyPr/>
        <a:lstStyle/>
        <a:p>
          <a:r>
            <a:rPr lang="ru-RU" i="1" dirty="0">
              <a:latin typeface="Times New Roman"/>
              <a:cs typeface="Times New Roman"/>
            </a:rPr>
            <a:t>4) Создание приложение</a:t>
          </a:r>
          <a:endParaRPr lang="en-US" i="1" dirty="0">
            <a:latin typeface="Times New Roman"/>
            <a:cs typeface="Times New Roman"/>
          </a:endParaRPr>
        </a:p>
      </dgm:t>
    </dgm:pt>
    <dgm:pt modelId="{1FD1F50E-C85F-477E-8660-7951844ABE7E}" type="parTrans" cxnId="{0E0BEA5F-3F49-45DF-BEB4-119962807426}">
      <dgm:prSet/>
      <dgm:spPr/>
      <dgm:t>
        <a:bodyPr/>
        <a:lstStyle/>
        <a:p>
          <a:endParaRPr lang="en-US"/>
        </a:p>
      </dgm:t>
    </dgm:pt>
    <dgm:pt modelId="{CBF13039-74BF-4102-A41A-D54A39A73174}" type="sibTrans" cxnId="{0E0BEA5F-3F49-45DF-BEB4-119962807426}">
      <dgm:prSet phldrT="4"/>
      <dgm:spPr/>
      <dgm:t>
        <a:bodyPr/>
        <a:lstStyle/>
        <a:p>
          <a:r>
            <a:rPr lang="en-US"/>
            <a:t>4</a:t>
          </a:r>
        </a:p>
      </dgm:t>
    </dgm:pt>
    <dgm:pt modelId="{5332F0C5-8E54-40B5-ADCD-53B0E1A0A06D}" type="pres">
      <dgm:prSet presAssocID="{F41D1CEE-33EF-4159-B7BB-29E7188EAD52}" presName="Name0" presStyleCnt="0">
        <dgm:presLayoutVars>
          <dgm:animLvl val="lvl"/>
          <dgm:resizeHandles val="exact"/>
        </dgm:presLayoutVars>
      </dgm:prSet>
      <dgm:spPr/>
    </dgm:pt>
    <dgm:pt modelId="{710B7BCB-D116-40CD-B25B-7A6CEE79537B}" type="pres">
      <dgm:prSet presAssocID="{A62EBD9B-BB90-4B08-BB68-FE361AF897BF}" presName="compositeNode" presStyleCnt="0">
        <dgm:presLayoutVars>
          <dgm:bulletEnabled val="1"/>
        </dgm:presLayoutVars>
      </dgm:prSet>
      <dgm:spPr/>
    </dgm:pt>
    <dgm:pt modelId="{BDF62CC1-5F26-4151-8F4D-62BD648FFB4B}" type="pres">
      <dgm:prSet presAssocID="{A62EBD9B-BB90-4B08-BB68-FE361AF897BF}" presName="bgRect" presStyleLbl="bgAccFollowNode1" presStyleIdx="0" presStyleCnt="4"/>
      <dgm:spPr/>
    </dgm:pt>
    <dgm:pt modelId="{8F6B79A5-32B7-40D9-81D4-EA59EF97615E}" type="pres">
      <dgm:prSet presAssocID="{D4408544-014D-4192-9C3D-2F04722A9251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A4486A62-C578-43F4-BFA1-62ABFE3CA25C}" type="pres">
      <dgm:prSet presAssocID="{A62EBD9B-BB90-4B08-BB68-FE361AF897BF}" presName="bottomLine" presStyleLbl="alignNode1" presStyleIdx="1" presStyleCnt="8">
        <dgm:presLayoutVars/>
      </dgm:prSet>
      <dgm:spPr/>
    </dgm:pt>
    <dgm:pt modelId="{8FEEF5CE-D16F-49CE-A748-D0D4F8391EE1}" type="pres">
      <dgm:prSet presAssocID="{A62EBD9B-BB90-4B08-BB68-FE361AF897BF}" presName="nodeText" presStyleLbl="bgAccFollowNode1" presStyleIdx="0" presStyleCnt="4">
        <dgm:presLayoutVars>
          <dgm:bulletEnabled val="1"/>
        </dgm:presLayoutVars>
      </dgm:prSet>
      <dgm:spPr/>
    </dgm:pt>
    <dgm:pt modelId="{AABF073B-FC3F-470B-886C-B4288B8B2701}" type="pres">
      <dgm:prSet presAssocID="{D4408544-014D-4192-9C3D-2F04722A9251}" presName="sibTrans" presStyleCnt="0"/>
      <dgm:spPr/>
    </dgm:pt>
    <dgm:pt modelId="{57FDC957-E215-40FB-9ADE-AA5808D3AEF0}" type="pres">
      <dgm:prSet presAssocID="{77B66DE9-90E0-4128-B7AC-AD9885194091}" presName="compositeNode" presStyleCnt="0">
        <dgm:presLayoutVars>
          <dgm:bulletEnabled val="1"/>
        </dgm:presLayoutVars>
      </dgm:prSet>
      <dgm:spPr/>
    </dgm:pt>
    <dgm:pt modelId="{A8C5BBB2-C555-43C7-A8F6-D08E7F552432}" type="pres">
      <dgm:prSet presAssocID="{77B66DE9-90E0-4128-B7AC-AD9885194091}" presName="bgRect" presStyleLbl="bgAccFollowNode1" presStyleIdx="1" presStyleCnt="4"/>
      <dgm:spPr/>
    </dgm:pt>
    <dgm:pt modelId="{520F9B67-E9EE-4777-96BE-8A3051C649D2}" type="pres">
      <dgm:prSet presAssocID="{B1C0D570-61EB-4414-B491-D497A6ED115B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30201B75-4CD1-441D-93E6-AA1DE0808000}" type="pres">
      <dgm:prSet presAssocID="{77B66DE9-90E0-4128-B7AC-AD9885194091}" presName="bottomLine" presStyleLbl="alignNode1" presStyleIdx="3" presStyleCnt="8">
        <dgm:presLayoutVars/>
      </dgm:prSet>
      <dgm:spPr/>
    </dgm:pt>
    <dgm:pt modelId="{5B5ED4FD-7032-4B73-981B-AB1D7FAE88B0}" type="pres">
      <dgm:prSet presAssocID="{77B66DE9-90E0-4128-B7AC-AD9885194091}" presName="nodeText" presStyleLbl="bgAccFollowNode1" presStyleIdx="1" presStyleCnt="4">
        <dgm:presLayoutVars>
          <dgm:bulletEnabled val="1"/>
        </dgm:presLayoutVars>
      </dgm:prSet>
      <dgm:spPr/>
    </dgm:pt>
    <dgm:pt modelId="{058B04D8-708A-45F5-8DAE-7644380AD2E1}" type="pres">
      <dgm:prSet presAssocID="{B1C0D570-61EB-4414-B491-D497A6ED115B}" presName="sibTrans" presStyleCnt="0"/>
      <dgm:spPr/>
    </dgm:pt>
    <dgm:pt modelId="{CA02FD0C-ED03-4A6D-BB51-F6517AB1531A}" type="pres">
      <dgm:prSet presAssocID="{998EE633-A516-44DB-B993-A7BCC0639DEE}" presName="compositeNode" presStyleCnt="0">
        <dgm:presLayoutVars>
          <dgm:bulletEnabled val="1"/>
        </dgm:presLayoutVars>
      </dgm:prSet>
      <dgm:spPr/>
    </dgm:pt>
    <dgm:pt modelId="{D117FF19-32A3-4AF4-9E72-46FA42D1B9D6}" type="pres">
      <dgm:prSet presAssocID="{998EE633-A516-44DB-B993-A7BCC0639DEE}" presName="bgRect" presStyleLbl="bgAccFollowNode1" presStyleIdx="2" presStyleCnt="4"/>
      <dgm:spPr/>
    </dgm:pt>
    <dgm:pt modelId="{3A72227E-5034-483A-A299-12CEF93A988C}" type="pres">
      <dgm:prSet presAssocID="{99F4E5EC-811E-4F5C-90F5-0731BB171118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BAEBF3E8-7C98-44E6-9951-288A89EE1DAC}" type="pres">
      <dgm:prSet presAssocID="{998EE633-A516-44DB-B993-A7BCC0639DEE}" presName="bottomLine" presStyleLbl="alignNode1" presStyleIdx="5" presStyleCnt="8">
        <dgm:presLayoutVars/>
      </dgm:prSet>
      <dgm:spPr/>
    </dgm:pt>
    <dgm:pt modelId="{33EBBD0D-8792-40A1-8A80-867EBDDEF7B2}" type="pres">
      <dgm:prSet presAssocID="{998EE633-A516-44DB-B993-A7BCC0639DEE}" presName="nodeText" presStyleLbl="bgAccFollowNode1" presStyleIdx="2" presStyleCnt="4">
        <dgm:presLayoutVars>
          <dgm:bulletEnabled val="1"/>
        </dgm:presLayoutVars>
      </dgm:prSet>
      <dgm:spPr/>
    </dgm:pt>
    <dgm:pt modelId="{B09E65AE-FA7A-4734-B32A-55A23963DDFF}" type="pres">
      <dgm:prSet presAssocID="{99F4E5EC-811E-4F5C-90F5-0731BB171118}" presName="sibTrans" presStyleCnt="0"/>
      <dgm:spPr/>
    </dgm:pt>
    <dgm:pt modelId="{E3B34D23-2189-4C2E-AE65-F8171CBB8E2F}" type="pres">
      <dgm:prSet presAssocID="{12B2866B-DAC1-486B-8A8C-7439C36BF7AE}" presName="compositeNode" presStyleCnt="0">
        <dgm:presLayoutVars>
          <dgm:bulletEnabled val="1"/>
        </dgm:presLayoutVars>
      </dgm:prSet>
      <dgm:spPr/>
    </dgm:pt>
    <dgm:pt modelId="{A3D2FB2E-F79F-456C-8CBD-5E293F530409}" type="pres">
      <dgm:prSet presAssocID="{12B2866B-DAC1-486B-8A8C-7439C36BF7AE}" presName="bgRect" presStyleLbl="bgAccFollowNode1" presStyleIdx="3" presStyleCnt="4"/>
      <dgm:spPr/>
    </dgm:pt>
    <dgm:pt modelId="{CAF2829D-F563-4596-AC4C-E161D6119452}" type="pres">
      <dgm:prSet presAssocID="{CBF13039-74BF-4102-A41A-D54A39A73174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4008590C-36C5-441D-90EE-73507E38CA40}" type="pres">
      <dgm:prSet presAssocID="{12B2866B-DAC1-486B-8A8C-7439C36BF7AE}" presName="bottomLine" presStyleLbl="alignNode1" presStyleIdx="7" presStyleCnt="8">
        <dgm:presLayoutVars/>
      </dgm:prSet>
      <dgm:spPr/>
    </dgm:pt>
    <dgm:pt modelId="{073A9530-C2C7-43E8-89BC-B896EB6C1FCA}" type="pres">
      <dgm:prSet presAssocID="{12B2866B-DAC1-486B-8A8C-7439C36BF7AE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0E0BEA5F-3F49-45DF-BEB4-119962807426}" srcId="{F41D1CEE-33EF-4159-B7BB-29E7188EAD52}" destId="{12B2866B-DAC1-486B-8A8C-7439C36BF7AE}" srcOrd="3" destOrd="0" parTransId="{1FD1F50E-C85F-477E-8660-7951844ABE7E}" sibTransId="{CBF13039-74BF-4102-A41A-D54A39A73174}"/>
    <dgm:cxn modelId="{74F4BE49-AC35-4068-ACF7-99441BD6D754}" type="presOf" srcId="{12B2866B-DAC1-486B-8A8C-7439C36BF7AE}" destId="{073A9530-C2C7-43E8-89BC-B896EB6C1FCA}" srcOrd="1" destOrd="0" presId="urn:microsoft.com/office/officeart/2016/7/layout/BasicLinearProcessNumbered"/>
    <dgm:cxn modelId="{8526E673-FD04-4AF4-BB25-5F733C9F3D3A}" srcId="{F41D1CEE-33EF-4159-B7BB-29E7188EAD52}" destId="{998EE633-A516-44DB-B993-A7BCC0639DEE}" srcOrd="2" destOrd="0" parTransId="{D4B16171-53D1-41B5-A320-E35FBB4E782A}" sibTransId="{99F4E5EC-811E-4F5C-90F5-0731BB171118}"/>
    <dgm:cxn modelId="{1399F476-4D2D-430C-95E5-92E4DA5D8CAA}" type="presOf" srcId="{77B66DE9-90E0-4128-B7AC-AD9885194091}" destId="{A8C5BBB2-C555-43C7-A8F6-D08E7F552432}" srcOrd="0" destOrd="0" presId="urn:microsoft.com/office/officeart/2016/7/layout/BasicLinearProcessNumbered"/>
    <dgm:cxn modelId="{8B76BB94-01FB-4DD7-8AF3-7E55D96EDCB3}" type="presOf" srcId="{12B2866B-DAC1-486B-8A8C-7439C36BF7AE}" destId="{A3D2FB2E-F79F-456C-8CBD-5E293F530409}" srcOrd="0" destOrd="0" presId="urn:microsoft.com/office/officeart/2016/7/layout/BasicLinearProcessNumbered"/>
    <dgm:cxn modelId="{AD98DB98-A8AB-43C6-9746-CBEAD452C735}" srcId="{F41D1CEE-33EF-4159-B7BB-29E7188EAD52}" destId="{77B66DE9-90E0-4128-B7AC-AD9885194091}" srcOrd="1" destOrd="0" parTransId="{3EDD9D3D-66DC-44E4-A066-9E2160DF47D2}" sibTransId="{B1C0D570-61EB-4414-B491-D497A6ED115B}"/>
    <dgm:cxn modelId="{DFD3F3A6-36A8-4BE6-9D77-EF7FC7CC883C}" type="presOf" srcId="{A62EBD9B-BB90-4B08-BB68-FE361AF897BF}" destId="{8FEEF5CE-D16F-49CE-A748-D0D4F8391EE1}" srcOrd="1" destOrd="0" presId="urn:microsoft.com/office/officeart/2016/7/layout/BasicLinearProcessNumbered"/>
    <dgm:cxn modelId="{C5EA82B9-B618-4D96-955F-695AFB993F78}" type="presOf" srcId="{99F4E5EC-811E-4F5C-90F5-0731BB171118}" destId="{3A72227E-5034-483A-A299-12CEF93A988C}" srcOrd="0" destOrd="0" presId="urn:microsoft.com/office/officeart/2016/7/layout/BasicLinearProcessNumbered"/>
    <dgm:cxn modelId="{CA2D17BB-68E4-4D41-950D-65A8C7E36E9D}" type="presOf" srcId="{A62EBD9B-BB90-4B08-BB68-FE361AF897BF}" destId="{BDF62CC1-5F26-4151-8F4D-62BD648FFB4B}" srcOrd="0" destOrd="0" presId="urn:microsoft.com/office/officeart/2016/7/layout/BasicLinearProcessNumbered"/>
    <dgm:cxn modelId="{6CEB95C9-44A3-447B-B873-BABDD06191AB}" type="presOf" srcId="{998EE633-A516-44DB-B993-A7BCC0639DEE}" destId="{33EBBD0D-8792-40A1-8A80-867EBDDEF7B2}" srcOrd="1" destOrd="0" presId="urn:microsoft.com/office/officeart/2016/7/layout/BasicLinearProcessNumbered"/>
    <dgm:cxn modelId="{753F56CF-69FD-42DD-9E24-A9CB9A7E0880}" type="presOf" srcId="{F41D1CEE-33EF-4159-B7BB-29E7188EAD52}" destId="{5332F0C5-8E54-40B5-ADCD-53B0E1A0A06D}" srcOrd="0" destOrd="0" presId="urn:microsoft.com/office/officeart/2016/7/layout/BasicLinearProcessNumbered"/>
    <dgm:cxn modelId="{C67023D9-06FD-41BB-998B-5FA558EABEA8}" type="presOf" srcId="{77B66DE9-90E0-4128-B7AC-AD9885194091}" destId="{5B5ED4FD-7032-4B73-981B-AB1D7FAE88B0}" srcOrd="1" destOrd="0" presId="urn:microsoft.com/office/officeart/2016/7/layout/BasicLinearProcessNumbered"/>
    <dgm:cxn modelId="{2B55E3DE-B8EA-4DEB-B908-EC4F091FC7CA}" srcId="{F41D1CEE-33EF-4159-B7BB-29E7188EAD52}" destId="{A62EBD9B-BB90-4B08-BB68-FE361AF897BF}" srcOrd="0" destOrd="0" parTransId="{9464550A-B948-4BFD-BED2-77E9E872CA92}" sibTransId="{D4408544-014D-4192-9C3D-2F04722A9251}"/>
    <dgm:cxn modelId="{8CF31DE2-4567-42DD-B833-E8EB3E53B0C0}" type="presOf" srcId="{998EE633-A516-44DB-B993-A7BCC0639DEE}" destId="{D117FF19-32A3-4AF4-9E72-46FA42D1B9D6}" srcOrd="0" destOrd="0" presId="urn:microsoft.com/office/officeart/2016/7/layout/BasicLinearProcessNumbered"/>
    <dgm:cxn modelId="{D4FC14E6-250C-44C2-9584-EF4D74BFE53A}" type="presOf" srcId="{CBF13039-74BF-4102-A41A-D54A39A73174}" destId="{CAF2829D-F563-4596-AC4C-E161D6119452}" srcOrd="0" destOrd="0" presId="urn:microsoft.com/office/officeart/2016/7/layout/BasicLinearProcessNumbered"/>
    <dgm:cxn modelId="{A21915EC-6CFC-44D7-9588-2164FDE150B6}" type="presOf" srcId="{D4408544-014D-4192-9C3D-2F04722A9251}" destId="{8F6B79A5-32B7-40D9-81D4-EA59EF97615E}" srcOrd="0" destOrd="0" presId="urn:microsoft.com/office/officeart/2016/7/layout/BasicLinearProcessNumbered"/>
    <dgm:cxn modelId="{E2BF94F1-2212-4CF3-AC82-4D22759E477D}" type="presOf" srcId="{B1C0D570-61EB-4414-B491-D497A6ED115B}" destId="{520F9B67-E9EE-4777-96BE-8A3051C649D2}" srcOrd="0" destOrd="0" presId="urn:microsoft.com/office/officeart/2016/7/layout/BasicLinearProcessNumbered"/>
    <dgm:cxn modelId="{FB1E2434-250C-438C-828A-46E743A58DCB}" type="presParOf" srcId="{5332F0C5-8E54-40B5-ADCD-53B0E1A0A06D}" destId="{710B7BCB-D116-40CD-B25B-7A6CEE79537B}" srcOrd="0" destOrd="0" presId="urn:microsoft.com/office/officeart/2016/7/layout/BasicLinearProcessNumbered"/>
    <dgm:cxn modelId="{2D5DC451-9C78-4109-AB03-830E78A50C07}" type="presParOf" srcId="{710B7BCB-D116-40CD-B25B-7A6CEE79537B}" destId="{BDF62CC1-5F26-4151-8F4D-62BD648FFB4B}" srcOrd="0" destOrd="0" presId="urn:microsoft.com/office/officeart/2016/7/layout/BasicLinearProcessNumbered"/>
    <dgm:cxn modelId="{64933B60-DEAD-40D4-8CB5-0AA574797643}" type="presParOf" srcId="{710B7BCB-D116-40CD-B25B-7A6CEE79537B}" destId="{8F6B79A5-32B7-40D9-81D4-EA59EF97615E}" srcOrd="1" destOrd="0" presId="urn:microsoft.com/office/officeart/2016/7/layout/BasicLinearProcessNumbered"/>
    <dgm:cxn modelId="{10E20FB9-D8E6-4658-9A19-40418EDD85B2}" type="presParOf" srcId="{710B7BCB-D116-40CD-B25B-7A6CEE79537B}" destId="{A4486A62-C578-43F4-BFA1-62ABFE3CA25C}" srcOrd="2" destOrd="0" presId="urn:microsoft.com/office/officeart/2016/7/layout/BasicLinearProcessNumbered"/>
    <dgm:cxn modelId="{5A8E0378-4982-4BA1-9FD1-13E3BD58A57E}" type="presParOf" srcId="{710B7BCB-D116-40CD-B25B-7A6CEE79537B}" destId="{8FEEF5CE-D16F-49CE-A748-D0D4F8391EE1}" srcOrd="3" destOrd="0" presId="urn:microsoft.com/office/officeart/2016/7/layout/BasicLinearProcessNumbered"/>
    <dgm:cxn modelId="{0C30B2B9-ECA8-4E8E-86DF-E721CBFFDF04}" type="presParOf" srcId="{5332F0C5-8E54-40B5-ADCD-53B0E1A0A06D}" destId="{AABF073B-FC3F-470B-886C-B4288B8B2701}" srcOrd="1" destOrd="0" presId="urn:microsoft.com/office/officeart/2016/7/layout/BasicLinearProcessNumbered"/>
    <dgm:cxn modelId="{CFCF829D-34AD-4BEE-B3AA-C35C5D065E64}" type="presParOf" srcId="{5332F0C5-8E54-40B5-ADCD-53B0E1A0A06D}" destId="{57FDC957-E215-40FB-9ADE-AA5808D3AEF0}" srcOrd="2" destOrd="0" presId="urn:microsoft.com/office/officeart/2016/7/layout/BasicLinearProcessNumbered"/>
    <dgm:cxn modelId="{E3D1DEEF-E05B-4BF2-BAA7-1707C16B5F08}" type="presParOf" srcId="{57FDC957-E215-40FB-9ADE-AA5808D3AEF0}" destId="{A8C5BBB2-C555-43C7-A8F6-D08E7F552432}" srcOrd="0" destOrd="0" presId="urn:microsoft.com/office/officeart/2016/7/layout/BasicLinearProcessNumbered"/>
    <dgm:cxn modelId="{0F3574F4-A729-4881-A609-EA03A10AA781}" type="presParOf" srcId="{57FDC957-E215-40FB-9ADE-AA5808D3AEF0}" destId="{520F9B67-E9EE-4777-96BE-8A3051C649D2}" srcOrd="1" destOrd="0" presId="urn:microsoft.com/office/officeart/2016/7/layout/BasicLinearProcessNumbered"/>
    <dgm:cxn modelId="{7C1F68BE-0623-4A89-A41C-DFD3AAD23332}" type="presParOf" srcId="{57FDC957-E215-40FB-9ADE-AA5808D3AEF0}" destId="{30201B75-4CD1-441D-93E6-AA1DE0808000}" srcOrd="2" destOrd="0" presId="urn:microsoft.com/office/officeart/2016/7/layout/BasicLinearProcessNumbered"/>
    <dgm:cxn modelId="{04E17BAD-8140-40C8-803E-73C3E3B5BEA2}" type="presParOf" srcId="{57FDC957-E215-40FB-9ADE-AA5808D3AEF0}" destId="{5B5ED4FD-7032-4B73-981B-AB1D7FAE88B0}" srcOrd="3" destOrd="0" presId="urn:microsoft.com/office/officeart/2016/7/layout/BasicLinearProcessNumbered"/>
    <dgm:cxn modelId="{579959BA-B74E-4975-9FE7-EA4FC976C15F}" type="presParOf" srcId="{5332F0C5-8E54-40B5-ADCD-53B0E1A0A06D}" destId="{058B04D8-708A-45F5-8DAE-7644380AD2E1}" srcOrd="3" destOrd="0" presId="urn:microsoft.com/office/officeart/2016/7/layout/BasicLinearProcessNumbered"/>
    <dgm:cxn modelId="{F31A48B2-8AE0-440C-9F0F-B929D0255376}" type="presParOf" srcId="{5332F0C5-8E54-40B5-ADCD-53B0E1A0A06D}" destId="{CA02FD0C-ED03-4A6D-BB51-F6517AB1531A}" srcOrd="4" destOrd="0" presId="urn:microsoft.com/office/officeart/2016/7/layout/BasicLinearProcessNumbered"/>
    <dgm:cxn modelId="{C528BC9A-0CEA-4928-811A-9671678F706F}" type="presParOf" srcId="{CA02FD0C-ED03-4A6D-BB51-F6517AB1531A}" destId="{D117FF19-32A3-4AF4-9E72-46FA42D1B9D6}" srcOrd="0" destOrd="0" presId="urn:microsoft.com/office/officeart/2016/7/layout/BasicLinearProcessNumbered"/>
    <dgm:cxn modelId="{180BA7D3-F3E0-475E-9D53-E7FF9BBE04BD}" type="presParOf" srcId="{CA02FD0C-ED03-4A6D-BB51-F6517AB1531A}" destId="{3A72227E-5034-483A-A299-12CEF93A988C}" srcOrd="1" destOrd="0" presId="urn:microsoft.com/office/officeart/2016/7/layout/BasicLinearProcessNumbered"/>
    <dgm:cxn modelId="{9574DD3C-D5F0-481B-A572-D79A8E5DEDEE}" type="presParOf" srcId="{CA02FD0C-ED03-4A6D-BB51-F6517AB1531A}" destId="{BAEBF3E8-7C98-44E6-9951-288A89EE1DAC}" srcOrd="2" destOrd="0" presId="urn:microsoft.com/office/officeart/2016/7/layout/BasicLinearProcessNumbered"/>
    <dgm:cxn modelId="{853762F6-25A1-4837-AAD8-C0B3A8249BDB}" type="presParOf" srcId="{CA02FD0C-ED03-4A6D-BB51-F6517AB1531A}" destId="{33EBBD0D-8792-40A1-8A80-867EBDDEF7B2}" srcOrd="3" destOrd="0" presId="urn:microsoft.com/office/officeart/2016/7/layout/BasicLinearProcessNumbered"/>
    <dgm:cxn modelId="{0DB4F5D5-5DDC-4D16-82A2-4400451820E6}" type="presParOf" srcId="{5332F0C5-8E54-40B5-ADCD-53B0E1A0A06D}" destId="{B09E65AE-FA7A-4734-B32A-55A23963DDFF}" srcOrd="5" destOrd="0" presId="urn:microsoft.com/office/officeart/2016/7/layout/BasicLinearProcessNumbered"/>
    <dgm:cxn modelId="{F6B469A2-48D6-4B6D-8D00-A545B7199F5D}" type="presParOf" srcId="{5332F0C5-8E54-40B5-ADCD-53B0E1A0A06D}" destId="{E3B34D23-2189-4C2E-AE65-F8171CBB8E2F}" srcOrd="6" destOrd="0" presId="urn:microsoft.com/office/officeart/2016/7/layout/BasicLinearProcessNumbered"/>
    <dgm:cxn modelId="{C2ACFEEE-8EA8-4B0D-A618-F7B7DB17400D}" type="presParOf" srcId="{E3B34D23-2189-4C2E-AE65-F8171CBB8E2F}" destId="{A3D2FB2E-F79F-456C-8CBD-5E293F530409}" srcOrd="0" destOrd="0" presId="urn:microsoft.com/office/officeart/2016/7/layout/BasicLinearProcessNumbered"/>
    <dgm:cxn modelId="{332D9A37-A367-424E-A5DA-3397896F0B11}" type="presParOf" srcId="{E3B34D23-2189-4C2E-AE65-F8171CBB8E2F}" destId="{CAF2829D-F563-4596-AC4C-E161D6119452}" srcOrd="1" destOrd="0" presId="urn:microsoft.com/office/officeart/2016/7/layout/BasicLinearProcessNumbered"/>
    <dgm:cxn modelId="{742158CD-0788-424B-B04E-7F2AC09EC6D6}" type="presParOf" srcId="{E3B34D23-2189-4C2E-AE65-F8171CBB8E2F}" destId="{4008590C-36C5-441D-90EE-73507E38CA40}" srcOrd="2" destOrd="0" presId="urn:microsoft.com/office/officeart/2016/7/layout/BasicLinearProcessNumbered"/>
    <dgm:cxn modelId="{E7A0A4B9-AFF6-41CE-8145-1065E9D4B7AA}" type="presParOf" srcId="{E3B34D23-2189-4C2E-AE65-F8171CBB8E2F}" destId="{073A9530-C2C7-43E8-89BC-B896EB6C1FCA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EF6903-2F14-4D08-ABA4-5DFC63BD0684}" type="doc">
      <dgm:prSet loTypeId="urn:microsoft.com/office/officeart/2008/layout/LinedList" loCatId="list" qsTypeId="urn:microsoft.com/office/officeart/2005/8/quickstyle/3d2" qsCatId="3D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55D9C95D-49A8-4E3F-AF15-EBFE7282C5E9}">
      <dgm:prSet/>
      <dgm:spPr/>
      <dgm:t>
        <a:bodyPr/>
        <a:lstStyle/>
        <a:p>
          <a:r>
            <a:rPr lang="ru-RU"/>
            <a:t>Для пользователя, имеющего роль учителя:</a:t>
          </a:r>
          <a:endParaRPr lang="en-US"/>
        </a:p>
      </dgm:t>
    </dgm:pt>
    <dgm:pt modelId="{67821B9A-F738-4FB6-B865-AABACFD81ECE}" type="parTrans" cxnId="{F026FA8B-C8DE-4274-B9A2-B91B4FB34ABE}">
      <dgm:prSet/>
      <dgm:spPr/>
      <dgm:t>
        <a:bodyPr/>
        <a:lstStyle/>
        <a:p>
          <a:endParaRPr lang="en-US"/>
        </a:p>
      </dgm:t>
    </dgm:pt>
    <dgm:pt modelId="{A42ECC77-083E-40FF-8759-9E4C2EA37D19}" type="sibTrans" cxnId="{F026FA8B-C8DE-4274-B9A2-B91B4FB34ABE}">
      <dgm:prSet/>
      <dgm:spPr/>
      <dgm:t>
        <a:bodyPr/>
        <a:lstStyle/>
        <a:p>
          <a:endParaRPr lang="en-US"/>
        </a:p>
      </dgm:t>
    </dgm:pt>
    <dgm:pt modelId="{6CA863A5-FB5F-48EE-AAA5-81A918AE4DE8}">
      <dgm:prSet/>
      <dgm:spPr/>
      <dgm:t>
        <a:bodyPr/>
        <a:lstStyle/>
        <a:p>
          <a:r>
            <a:rPr lang="ru-RU"/>
            <a:t>Регистрация и авторизация</a:t>
          </a:r>
          <a:endParaRPr lang="en-US"/>
        </a:p>
      </dgm:t>
    </dgm:pt>
    <dgm:pt modelId="{33F69AEB-63C9-49F1-9BDE-AC97953009D2}" type="parTrans" cxnId="{CEDFAFD1-6B9F-41DA-B581-3D35741DE5B4}">
      <dgm:prSet/>
      <dgm:spPr/>
      <dgm:t>
        <a:bodyPr/>
        <a:lstStyle/>
        <a:p>
          <a:endParaRPr lang="en-US"/>
        </a:p>
      </dgm:t>
    </dgm:pt>
    <dgm:pt modelId="{DBBE826B-3C2B-4145-9CB4-D50A1B35F8BA}" type="sibTrans" cxnId="{CEDFAFD1-6B9F-41DA-B581-3D35741DE5B4}">
      <dgm:prSet/>
      <dgm:spPr/>
      <dgm:t>
        <a:bodyPr/>
        <a:lstStyle/>
        <a:p>
          <a:endParaRPr lang="en-US"/>
        </a:p>
      </dgm:t>
    </dgm:pt>
    <dgm:pt modelId="{C95460B1-BB3B-4B02-A484-4CA24FB03606}">
      <dgm:prSet/>
      <dgm:spPr/>
      <dgm:t>
        <a:bodyPr/>
        <a:lstStyle/>
        <a:p>
          <a:r>
            <a:rPr lang="ru-RU"/>
            <a:t>Просмотр курсов, в том числе по категориям</a:t>
          </a:r>
          <a:endParaRPr lang="en-US"/>
        </a:p>
      </dgm:t>
    </dgm:pt>
    <dgm:pt modelId="{EB75D550-3087-4F2C-96E8-E0D9730DE8D7}" type="parTrans" cxnId="{1A912536-94B2-49B2-897E-1BC9FE570654}">
      <dgm:prSet/>
      <dgm:spPr/>
      <dgm:t>
        <a:bodyPr/>
        <a:lstStyle/>
        <a:p>
          <a:endParaRPr lang="en-US"/>
        </a:p>
      </dgm:t>
    </dgm:pt>
    <dgm:pt modelId="{1F2CC85B-4742-4854-B5FB-794D9E3D6FF5}" type="sibTrans" cxnId="{1A912536-94B2-49B2-897E-1BC9FE570654}">
      <dgm:prSet/>
      <dgm:spPr/>
      <dgm:t>
        <a:bodyPr/>
        <a:lstStyle/>
        <a:p>
          <a:endParaRPr lang="en-US"/>
        </a:p>
      </dgm:t>
    </dgm:pt>
    <dgm:pt modelId="{B0FD69B8-3B65-4F51-A854-368925642FEE}">
      <dgm:prSet/>
      <dgm:spPr/>
      <dgm:t>
        <a:bodyPr/>
        <a:lstStyle/>
        <a:p>
          <a:r>
            <a:rPr lang="ru-RU"/>
            <a:t>*Добавление, обновление, удаление курса</a:t>
          </a:r>
          <a:endParaRPr lang="en-US"/>
        </a:p>
      </dgm:t>
    </dgm:pt>
    <dgm:pt modelId="{A90219F1-BC34-466D-BDA4-D2C8ED3F6D9B}" type="parTrans" cxnId="{F59F6F8E-5055-4359-B0CF-CADF4EACF23B}">
      <dgm:prSet/>
      <dgm:spPr/>
      <dgm:t>
        <a:bodyPr/>
        <a:lstStyle/>
        <a:p>
          <a:endParaRPr lang="en-US"/>
        </a:p>
      </dgm:t>
    </dgm:pt>
    <dgm:pt modelId="{46CB65B7-F761-48D6-B94E-5C67585184C8}" type="sibTrans" cxnId="{F59F6F8E-5055-4359-B0CF-CADF4EACF23B}">
      <dgm:prSet/>
      <dgm:spPr/>
      <dgm:t>
        <a:bodyPr/>
        <a:lstStyle/>
        <a:p>
          <a:endParaRPr lang="en-US"/>
        </a:p>
      </dgm:t>
    </dgm:pt>
    <dgm:pt modelId="{62684BA6-0493-45E8-85BE-0CD1D0943746}">
      <dgm:prSet/>
      <dgm:spPr/>
      <dgm:t>
        <a:bodyPr/>
        <a:lstStyle/>
        <a:p>
          <a:r>
            <a:rPr lang="ru-RU" dirty="0"/>
            <a:t>*Добавление, обновление, удаление учебных материалов</a:t>
          </a:r>
          <a:endParaRPr lang="en-US" dirty="0"/>
        </a:p>
      </dgm:t>
    </dgm:pt>
    <dgm:pt modelId="{78740270-6DF9-4D78-AB56-D28291DB86ED}" type="parTrans" cxnId="{59B68AA6-D161-4A38-AE35-1040F177C96A}">
      <dgm:prSet/>
      <dgm:spPr/>
      <dgm:t>
        <a:bodyPr/>
        <a:lstStyle/>
        <a:p>
          <a:endParaRPr lang="en-US"/>
        </a:p>
      </dgm:t>
    </dgm:pt>
    <dgm:pt modelId="{7A2B4E80-DCBE-416C-A345-C688A1413E36}" type="sibTrans" cxnId="{59B68AA6-D161-4A38-AE35-1040F177C96A}">
      <dgm:prSet/>
      <dgm:spPr/>
      <dgm:t>
        <a:bodyPr/>
        <a:lstStyle/>
        <a:p>
          <a:endParaRPr lang="en-US"/>
        </a:p>
      </dgm:t>
    </dgm:pt>
    <dgm:pt modelId="{AF48D952-7A02-436E-A2EF-071CAFBCE78A}">
      <dgm:prSet/>
      <dgm:spPr/>
      <dgm:t>
        <a:bodyPr/>
        <a:lstStyle/>
        <a:p>
          <a:r>
            <a:rPr lang="ru-RU" dirty="0"/>
            <a:t>*Добавление, обновление, удаление заданий</a:t>
          </a:r>
          <a:endParaRPr lang="en-US" dirty="0"/>
        </a:p>
      </dgm:t>
    </dgm:pt>
    <dgm:pt modelId="{56B14C52-8026-4591-B48F-5E91F0072B55}" type="parTrans" cxnId="{84AC64F3-19C2-4A91-99AD-076F229555FB}">
      <dgm:prSet/>
      <dgm:spPr/>
      <dgm:t>
        <a:bodyPr/>
        <a:lstStyle/>
        <a:p>
          <a:endParaRPr lang="en-US"/>
        </a:p>
      </dgm:t>
    </dgm:pt>
    <dgm:pt modelId="{3E30DE1F-4D5F-4079-8ED0-8AA61A8BC920}" type="sibTrans" cxnId="{84AC64F3-19C2-4A91-99AD-076F229555FB}">
      <dgm:prSet/>
      <dgm:spPr/>
      <dgm:t>
        <a:bodyPr/>
        <a:lstStyle/>
        <a:p>
          <a:endParaRPr lang="en-US"/>
        </a:p>
      </dgm:t>
    </dgm:pt>
    <dgm:pt modelId="{E5A35127-CAA7-45A1-9631-A816CA839F72}">
      <dgm:prSet/>
      <dgm:spPr/>
      <dgm:t>
        <a:bodyPr/>
        <a:lstStyle/>
        <a:p>
          <a:r>
            <a:rPr lang="ru-RU" dirty="0"/>
            <a:t>*Добавление, обновление, удаление тестов</a:t>
          </a:r>
          <a:endParaRPr lang="en-US" dirty="0"/>
        </a:p>
      </dgm:t>
    </dgm:pt>
    <dgm:pt modelId="{775FE3B8-A90B-45DD-8196-416FB1A2497B}" type="parTrans" cxnId="{8E8EC9F6-35AD-42B9-A956-18BB69C05BF8}">
      <dgm:prSet/>
      <dgm:spPr/>
      <dgm:t>
        <a:bodyPr/>
        <a:lstStyle/>
        <a:p>
          <a:endParaRPr lang="en-US"/>
        </a:p>
      </dgm:t>
    </dgm:pt>
    <dgm:pt modelId="{7B59BBE1-2782-438A-ABF7-A1658023E418}" type="sibTrans" cxnId="{8E8EC9F6-35AD-42B9-A956-18BB69C05BF8}">
      <dgm:prSet/>
      <dgm:spPr/>
      <dgm:t>
        <a:bodyPr/>
        <a:lstStyle/>
        <a:p>
          <a:endParaRPr lang="en-US"/>
        </a:p>
      </dgm:t>
    </dgm:pt>
    <dgm:pt modelId="{CDDBF366-72A3-437F-A158-C22D1BB92629}">
      <dgm:prSet/>
      <dgm:spPr/>
      <dgm:t>
        <a:bodyPr/>
        <a:lstStyle/>
        <a:p>
          <a:r>
            <a:rPr lang="ru-RU"/>
            <a:t>*Добавление, обновление, удаление вопросов в тесте</a:t>
          </a:r>
          <a:endParaRPr lang="en-US"/>
        </a:p>
      </dgm:t>
    </dgm:pt>
    <dgm:pt modelId="{DCF14B72-F400-40C1-A882-5CB4618C3261}" type="parTrans" cxnId="{39BF9761-CA93-458D-B3DF-5A8050A2EEA7}">
      <dgm:prSet/>
      <dgm:spPr/>
      <dgm:t>
        <a:bodyPr/>
        <a:lstStyle/>
        <a:p>
          <a:endParaRPr lang="en-US"/>
        </a:p>
      </dgm:t>
    </dgm:pt>
    <dgm:pt modelId="{107E550F-B2EF-4F4F-B8E9-CFD35AADC990}" type="sibTrans" cxnId="{39BF9761-CA93-458D-B3DF-5A8050A2EEA7}">
      <dgm:prSet/>
      <dgm:spPr/>
      <dgm:t>
        <a:bodyPr/>
        <a:lstStyle/>
        <a:p>
          <a:endParaRPr lang="en-US"/>
        </a:p>
      </dgm:t>
    </dgm:pt>
    <dgm:pt modelId="{9C256FDA-945C-4D14-89D1-CF4AEB8DBF19}">
      <dgm:prSet/>
      <dgm:spPr/>
      <dgm:t>
        <a:bodyPr/>
        <a:lstStyle/>
        <a:p>
          <a:r>
            <a:rPr lang="ru-RU"/>
            <a:t>*Все возможности доступны и в админ-панели, а также просмотр успеваемости учеников</a:t>
          </a:r>
          <a:endParaRPr lang="en-US"/>
        </a:p>
      </dgm:t>
    </dgm:pt>
    <dgm:pt modelId="{1DA38147-5FC4-4C5C-9314-242AC965F1E1}" type="parTrans" cxnId="{5A68B08E-60CE-46C7-B917-9E3B1C2228E5}">
      <dgm:prSet/>
      <dgm:spPr/>
      <dgm:t>
        <a:bodyPr/>
        <a:lstStyle/>
        <a:p>
          <a:endParaRPr lang="en-US"/>
        </a:p>
      </dgm:t>
    </dgm:pt>
    <dgm:pt modelId="{2259DF28-2E9A-456F-8198-E8A192FBA95F}" type="sibTrans" cxnId="{5A68B08E-60CE-46C7-B917-9E3B1C2228E5}">
      <dgm:prSet/>
      <dgm:spPr/>
      <dgm:t>
        <a:bodyPr/>
        <a:lstStyle/>
        <a:p>
          <a:endParaRPr lang="en-US"/>
        </a:p>
      </dgm:t>
    </dgm:pt>
    <dgm:pt modelId="{AEFCC9DC-0865-4575-B710-CD7E2FBCCF88}" type="pres">
      <dgm:prSet presAssocID="{5EEF6903-2F14-4D08-ABA4-5DFC63BD0684}" presName="vert0" presStyleCnt="0">
        <dgm:presLayoutVars>
          <dgm:dir/>
          <dgm:animOne val="branch"/>
          <dgm:animLvl val="lvl"/>
        </dgm:presLayoutVars>
      </dgm:prSet>
      <dgm:spPr/>
    </dgm:pt>
    <dgm:pt modelId="{7D250949-4568-4D3F-8401-04E321BF787D}" type="pres">
      <dgm:prSet presAssocID="{55D9C95D-49A8-4E3F-AF15-EBFE7282C5E9}" presName="thickLine" presStyleLbl="alignNode1" presStyleIdx="0" presStyleCnt="1"/>
      <dgm:spPr/>
    </dgm:pt>
    <dgm:pt modelId="{B7234D30-15E1-4FD1-84A8-2C198CF84C58}" type="pres">
      <dgm:prSet presAssocID="{55D9C95D-49A8-4E3F-AF15-EBFE7282C5E9}" presName="horz1" presStyleCnt="0"/>
      <dgm:spPr/>
    </dgm:pt>
    <dgm:pt modelId="{50B39630-A73E-47F7-8270-54F88AD1CCD4}" type="pres">
      <dgm:prSet presAssocID="{55D9C95D-49A8-4E3F-AF15-EBFE7282C5E9}" presName="tx1" presStyleLbl="revTx" presStyleIdx="0" presStyleCnt="9"/>
      <dgm:spPr/>
    </dgm:pt>
    <dgm:pt modelId="{B30C9918-F60E-43A1-9EF3-215D72DA494F}" type="pres">
      <dgm:prSet presAssocID="{55D9C95D-49A8-4E3F-AF15-EBFE7282C5E9}" presName="vert1" presStyleCnt="0"/>
      <dgm:spPr/>
    </dgm:pt>
    <dgm:pt modelId="{EFAD5BBF-2FC6-4AE9-9CB0-8727F0C065DB}" type="pres">
      <dgm:prSet presAssocID="{6CA863A5-FB5F-48EE-AAA5-81A918AE4DE8}" presName="vertSpace2a" presStyleCnt="0"/>
      <dgm:spPr/>
    </dgm:pt>
    <dgm:pt modelId="{7CC0E28F-0EC4-4C68-8189-EF77B0CF458E}" type="pres">
      <dgm:prSet presAssocID="{6CA863A5-FB5F-48EE-AAA5-81A918AE4DE8}" presName="horz2" presStyleCnt="0"/>
      <dgm:spPr/>
    </dgm:pt>
    <dgm:pt modelId="{31E78DB8-6F3F-4687-8EEF-BB3F2FB05BEB}" type="pres">
      <dgm:prSet presAssocID="{6CA863A5-FB5F-48EE-AAA5-81A918AE4DE8}" presName="horzSpace2" presStyleCnt="0"/>
      <dgm:spPr/>
    </dgm:pt>
    <dgm:pt modelId="{5AE28C72-B2D6-4889-BD8B-18D1109CF101}" type="pres">
      <dgm:prSet presAssocID="{6CA863A5-FB5F-48EE-AAA5-81A918AE4DE8}" presName="tx2" presStyleLbl="revTx" presStyleIdx="1" presStyleCnt="9"/>
      <dgm:spPr/>
    </dgm:pt>
    <dgm:pt modelId="{23A48068-46E6-4D1E-BF4B-16ACB3A779F5}" type="pres">
      <dgm:prSet presAssocID="{6CA863A5-FB5F-48EE-AAA5-81A918AE4DE8}" presName="vert2" presStyleCnt="0"/>
      <dgm:spPr/>
    </dgm:pt>
    <dgm:pt modelId="{EAC55546-552D-48A1-90D3-1EECB9EBD22B}" type="pres">
      <dgm:prSet presAssocID="{6CA863A5-FB5F-48EE-AAA5-81A918AE4DE8}" presName="thinLine2b" presStyleLbl="callout" presStyleIdx="0" presStyleCnt="8"/>
      <dgm:spPr/>
    </dgm:pt>
    <dgm:pt modelId="{D96F4DDC-6F82-465D-9AFF-298887C594DC}" type="pres">
      <dgm:prSet presAssocID="{6CA863A5-FB5F-48EE-AAA5-81A918AE4DE8}" presName="vertSpace2b" presStyleCnt="0"/>
      <dgm:spPr/>
    </dgm:pt>
    <dgm:pt modelId="{5F233CBD-2189-41B3-842D-2AC339C144AB}" type="pres">
      <dgm:prSet presAssocID="{C95460B1-BB3B-4B02-A484-4CA24FB03606}" presName="horz2" presStyleCnt="0"/>
      <dgm:spPr/>
    </dgm:pt>
    <dgm:pt modelId="{899D12EF-7BCB-4659-A6B6-A06C629441B0}" type="pres">
      <dgm:prSet presAssocID="{C95460B1-BB3B-4B02-A484-4CA24FB03606}" presName="horzSpace2" presStyleCnt="0"/>
      <dgm:spPr/>
    </dgm:pt>
    <dgm:pt modelId="{9DB78F04-916F-460F-8113-4F4E37B811B2}" type="pres">
      <dgm:prSet presAssocID="{C95460B1-BB3B-4B02-A484-4CA24FB03606}" presName="tx2" presStyleLbl="revTx" presStyleIdx="2" presStyleCnt="9"/>
      <dgm:spPr/>
    </dgm:pt>
    <dgm:pt modelId="{1391AFE9-7B6D-412A-9F6D-3826F22A7B41}" type="pres">
      <dgm:prSet presAssocID="{C95460B1-BB3B-4B02-A484-4CA24FB03606}" presName="vert2" presStyleCnt="0"/>
      <dgm:spPr/>
    </dgm:pt>
    <dgm:pt modelId="{16DE66F6-E848-4C95-AD69-60835238E3FC}" type="pres">
      <dgm:prSet presAssocID="{C95460B1-BB3B-4B02-A484-4CA24FB03606}" presName="thinLine2b" presStyleLbl="callout" presStyleIdx="1" presStyleCnt="8"/>
      <dgm:spPr/>
    </dgm:pt>
    <dgm:pt modelId="{1392BD3C-2444-4196-914C-AB421437F65C}" type="pres">
      <dgm:prSet presAssocID="{C95460B1-BB3B-4B02-A484-4CA24FB03606}" presName="vertSpace2b" presStyleCnt="0"/>
      <dgm:spPr/>
    </dgm:pt>
    <dgm:pt modelId="{FC122BF1-5FBA-4A49-96F4-A68141E96FA9}" type="pres">
      <dgm:prSet presAssocID="{B0FD69B8-3B65-4F51-A854-368925642FEE}" presName="horz2" presStyleCnt="0"/>
      <dgm:spPr/>
    </dgm:pt>
    <dgm:pt modelId="{2F7A2909-2011-4F09-B374-8E4C8B3A40A5}" type="pres">
      <dgm:prSet presAssocID="{B0FD69B8-3B65-4F51-A854-368925642FEE}" presName="horzSpace2" presStyleCnt="0"/>
      <dgm:spPr/>
    </dgm:pt>
    <dgm:pt modelId="{2979E33D-F1D2-4B00-B1BE-11622DBBB220}" type="pres">
      <dgm:prSet presAssocID="{B0FD69B8-3B65-4F51-A854-368925642FEE}" presName="tx2" presStyleLbl="revTx" presStyleIdx="3" presStyleCnt="9"/>
      <dgm:spPr/>
    </dgm:pt>
    <dgm:pt modelId="{D0B04E6E-7547-4E0A-BAA5-59A1F701836C}" type="pres">
      <dgm:prSet presAssocID="{B0FD69B8-3B65-4F51-A854-368925642FEE}" presName="vert2" presStyleCnt="0"/>
      <dgm:spPr/>
    </dgm:pt>
    <dgm:pt modelId="{778EF2F0-B275-4857-AFD6-680070F6AC7A}" type="pres">
      <dgm:prSet presAssocID="{B0FD69B8-3B65-4F51-A854-368925642FEE}" presName="thinLine2b" presStyleLbl="callout" presStyleIdx="2" presStyleCnt="8"/>
      <dgm:spPr/>
    </dgm:pt>
    <dgm:pt modelId="{4328950A-16E1-4AD8-842F-F28ECD554962}" type="pres">
      <dgm:prSet presAssocID="{B0FD69B8-3B65-4F51-A854-368925642FEE}" presName="vertSpace2b" presStyleCnt="0"/>
      <dgm:spPr/>
    </dgm:pt>
    <dgm:pt modelId="{9CBB611F-6E59-46F4-AB86-5FB359C57D8C}" type="pres">
      <dgm:prSet presAssocID="{62684BA6-0493-45E8-85BE-0CD1D0943746}" presName="horz2" presStyleCnt="0"/>
      <dgm:spPr/>
    </dgm:pt>
    <dgm:pt modelId="{306B9AFD-E41A-4570-9CCB-0DD345A41EB2}" type="pres">
      <dgm:prSet presAssocID="{62684BA6-0493-45E8-85BE-0CD1D0943746}" presName="horzSpace2" presStyleCnt="0"/>
      <dgm:spPr/>
    </dgm:pt>
    <dgm:pt modelId="{1D01AFDE-8835-41EB-ACDC-BC0886C9C51E}" type="pres">
      <dgm:prSet presAssocID="{62684BA6-0493-45E8-85BE-0CD1D0943746}" presName="tx2" presStyleLbl="revTx" presStyleIdx="4" presStyleCnt="9"/>
      <dgm:spPr/>
    </dgm:pt>
    <dgm:pt modelId="{0FA0FEA5-94E5-48C0-92CC-EB11A92346BD}" type="pres">
      <dgm:prSet presAssocID="{62684BA6-0493-45E8-85BE-0CD1D0943746}" presName="vert2" presStyleCnt="0"/>
      <dgm:spPr/>
    </dgm:pt>
    <dgm:pt modelId="{B566F734-B965-4BE9-9CC7-F215B71DCAB1}" type="pres">
      <dgm:prSet presAssocID="{62684BA6-0493-45E8-85BE-0CD1D0943746}" presName="thinLine2b" presStyleLbl="callout" presStyleIdx="3" presStyleCnt="8"/>
      <dgm:spPr/>
    </dgm:pt>
    <dgm:pt modelId="{2331197A-ED04-46AA-9927-BA45C8385C33}" type="pres">
      <dgm:prSet presAssocID="{62684BA6-0493-45E8-85BE-0CD1D0943746}" presName="vertSpace2b" presStyleCnt="0"/>
      <dgm:spPr/>
    </dgm:pt>
    <dgm:pt modelId="{E976505B-4158-4EA6-9BFC-6DAB9ED240CF}" type="pres">
      <dgm:prSet presAssocID="{AF48D952-7A02-436E-A2EF-071CAFBCE78A}" presName="horz2" presStyleCnt="0"/>
      <dgm:spPr/>
    </dgm:pt>
    <dgm:pt modelId="{AA601D87-A00B-42AB-884C-B89A75103030}" type="pres">
      <dgm:prSet presAssocID="{AF48D952-7A02-436E-A2EF-071CAFBCE78A}" presName="horzSpace2" presStyleCnt="0"/>
      <dgm:spPr/>
    </dgm:pt>
    <dgm:pt modelId="{BAE385F6-114E-45E2-9373-0F6EAF6AEB97}" type="pres">
      <dgm:prSet presAssocID="{AF48D952-7A02-436E-A2EF-071CAFBCE78A}" presName="tx2" presStyleLbl="revTx" presStyleIdx="5" presStyleCnt="9"/>
      <dgm:spPr/>
    </dgm:pt>
    <dgm:pt modelId="{DCF15A93-B07B-4AE3-BAD6-8A4B448A03C8}" type="pres">
      <dgm:prSet presAssocID="{AF48D952-7A02-436E-A2EF-071CAFBCE78A}" presName="vert2" presStyleCnt="0"/>
      <dgm:spPr/>
    </dgm:pt>
    <dgm:pt modelId="{A6DC6306-E326-4F34-AAB6-2197753E4815}" type="pres">
      <dgm:prSet presAssocID="{AF48D952-7A02-436E-A2EF-071CAFBCE78A}" presName="thinLine2b" presStyleLbl="callout" presStyleIdx="4" presStyleCnt="8"/>
      <dgm:spPr/>
    </dgm:pt>
    <dgm:pt modelId="{DD1B2905-42A1-40FD-9EB4-F2FADCB8F773}" type="pres">
      <dgm:prSet presAssocID="{AF48D952-7A02-436E-A2EF-071CAFBCE78A}" presName="vertSpace2b" presStyleCnt="0"/>
      <dgm:spPr/>
    </dgm:pt>
    <dgm:pt modelId="{16DAD1EF-84FE-41D2-8E8B-E4454D5D1E11}" type="pres">
      <dgm:prSet presAssocID="{E5A35127-CAA7-45A1-9631-A816CA839F72}" presName="horz2" presStyleCnt="0"/>
      <dgm:spPr/>
    </dgm:pt>
    <dgm:pt modelId="{FD9F4009-8E6A-47C7-9A46-E2438F52AE67}" type="pres">
      <dgm:prSet presAssocID="{E5A35127-CAA7-45A1-9631-A816CA839F72}" presName="horzSpace2" presStyleCnt="0"/>
      <dgm:spPr/>
    </dgm:pt>
    <dgm:pt modelId="{FE8F7061-0925-4B34-AD28-B6030A0D636A}" type="pres">
      <dgm:prSet presAssocID="{E5A35127-CAA7-45A1-9631-A816CA839F72}" presName="tx2" presStyleLbl="revTx" presStyleIdx="6" presStyleCnt="9"/>
      <dgm:spPr/>
    </dgm:pt>
    <dgm:pt modelId="{3A7316B1-65AF-457C-BA7F-4CC3B3DE1F5E}" type="pres">
      <dgm:prSet presAssocID="{E5A35127-CAA7-45A1-9631-A816CA839F72}" presName="vert2" presStyleCnt="0"/>
      <dgm:spPr/>
    </dgm:pt>
    <dgm:pt modelId="{5EBA869B-6A23-4050-8253-910A9AD93F9A}" type="pres">
      <dgm:prSet presAssocID="{E5A35127-CAA7-45A1-9631-A816CA839F72}" presName="thinLine2b" presStyleLbl="callout" presStyleIdx="5" presStyleCnt="8"/>
      <dgm:spPr/>
    </dgm:pt>
    <dgm:pt modelId="{85D48686-6DF2-45D1-A394-B72F628F1628}" type="pres">
      <dgm:prSet presAssocID="{E5A35127-CAA7-45A1-9631-A816CA839F72}" presName="vertSpace2b" presStyleCnt="0"/>
      <dgm:spPr/>
    </dgm:pt>
    <dgm:pt modelId="{FCF0DB21-03F3-4377-A4E3-7A6871CAC0D6}" type="pres">
      <dgm:prSet presAssocID="{CDDBF366-72A3-437F-A158-C22D1BB92629}" presName="horz2" presStyleCnt="0"/>
      <dgm:spPr/>
    </dgm:pt>
    <dgm:pt modelId="{6DA0A42F-2ECE-437E-989E-F18388DAAA85}" type="pres">
      <dgm:prSet presAssocID="{CDDBF366-72A3-437F-A158-C22D1BB92629}" presName="horzSpace2" presStyleCnt="0"/>
      <dgm:spPr/>
    </dgm:pt>
    <dgm:pt modelId="{C1FC2F13-7458-49FD-9215-EBD092C2BBB2}" type="pres">
      <dgm:prSet presAssocID="{CDDBF366-72A3-437F-A158-C22D1BB92629}" presName="tx2" presStyleLbl="revTx" presStyleIdx="7" presStyleCnt="9"/>
      <dgm:spPr/>
    </dgm:pt>
    <dgm:pt modelId="{91E49663-19FF-4369-81EE-87DF4283A73E}" type="pres">
      <dgm:prSet presAssocID="{CDDBF366-72A3-437F-A158-C22D1BB92629}" presName="vert2" presStyleCnt="0"/>
      <dgm:spPr/>
    </dgm:pt>
    <dgm:pt modelId="{51E2C39D-5708-45F4-AE7B-752B026570AA}" type="pres">
      <dgm:prSet presAssocID="{CDDBF366-72A3-437F-A158-C22D1BB92629}" presName="thinLine2b" presStyleLbl="callout" presStyleIdx="6" presStyleCnt="8"/>
      <dgm:spPr/>
    </dgm:pt>
    <dgm:pt modelId="{58382697-C1BC-49A2-B379-7AAA497531D4}" type="pres">
      <dgm:prSet presAssocID="{CDDBF366-72A3-437F-A158-C22D1BB92629}" presName="vertSpace2b" presStyleCnt="0"/>
      <dgm:spPr/>
    </dgm:pt>
    <dgm:pt modelId="{A7EC924A-A257-4A52-B9F2-7CDD6D2ABDB0}" type="pres">
      <dgm:prSet presAssocID="{9C256FDA-945C-4D14-89D1-CF4AEB8DBF19}" presName="horz2" presStyleCnt="0"/>
      <dgm:spPr/>
    </dgm:pt>
    <dgm:pt modelId="{C0470620-F9F0-4217-A8A2-56A1199ACC02}" type="pres">
      <dgm:prSet presAssocID="{9C256FDA-945C-4D14-89D1-CF4AEB8DBF19}" presName="horzSpace2" presStyleCnt="0"/>
      <dgm:spPr/>
    </dgm:pt>
    <dgm:pt modelId="{982B9F79-F84D-4712-BE11-4D36EDC43A4B}" type="pres">
      <dgm:prSet presAssocID="{9C256FDA-945C-4D14-89D1-CF4AEB8DBF19}" presName="tx2" presStyleLbl="revTx" presStyleIdx="8" presStyleCnt="9"/>
      <dgm:spPr/>
    </dgm:pt>
    <dgm:pt modelId="{DEC7540E-DC71-418B-AFF2-72907B4ABB90}" type="pres">
      <dgm:prSet presAssocID="{9C256FDA-945C-4D14-89D1-CF4AEB8DBF19}" presName="vert2" presStyleCnt="0"/>
      <dgm:spPr/>
    </dgm:pt>
    <dgm:pt modelId="{29026CF8-9900-46B0-8020-F363E4CEF4A8}" type="pres">
      <dgm:prSet presAssocID="{9C256FDA-945C-4D14-89D1-CF4AEB8DBF19}" presName="thinLine2b" presStyleLbl="callout" presStyleIdx="7" presStyleCnt="8"/>
      <dgm:spPr/>
    </dgm:pt>
    <dgm:pt modelId="{4501B299-4E22-41EB-8287-13F5041A72DE}" type="pres">
      <dgm:prSet presAssocID="{9C256FDA-945C-4D14-89D1-CF4AEB8DBF19}" presName="vertSpace2b" presStyleCnt="0"/>
      <dgm:spPr/>
    </dgm:pt>
  </dgm:ptLst>
  <dgm:cxnLst>
    <dgm:cxn modelId="{FE97940A-A8C5-4D0A-8FA2-F4A59A34C8BB}" type="presOf" srcId="{62684BA6-0493-45E8-85BE-0CD1D0943746}" destId="{1D01AFDE-8835-41EB-ACDC-BC0886C9C51E}" srcOrd="0" destOrd="0" presId="urn:microsoft.com/office/officeart/2008/layout/LinedList"/>
    <dgm:cxn modelId="{A055A912-66D3-4034-BC67-919528CC2DC7}" type="presOf" srcId="{55D9C95D-49A8-4E3F-AF15-EBFE7282C5E9}" destId="{50B39630-A73E-47F7-8270-54F88AD1CCD4}" srcOrd="0" destOrd="0" presId="urn:microsoft.com/office/officeart/2008/layout/LinedList"/>
    <dgm:cxn modelId="{E74D4332-D9FF-41F4-9CE3-3CE0BC4DFAD4}" type="presOf" srcId="{9C256FDA-945C-4D14-89D1-CF4AEB8DBF19}" destId="{982B9F79-F84D-4712-BE11-4D36EDC43A4B}" srcOrd="0" destOrd="0" presId="urn:microsoft.com/office/officeart/2008/layout/LinedList"/>
    <dgm:cxn modelId="{1A912536-94B2-49B2-897E-1BC9FE570654}" srcId="{55D9C95D-49A8-4E3F-AF15-EBFE7282C5E9}" destId="{C95460B1-BB3B-4B02-A484-4CA24FB03606}" srcOrd="1" destOrd="0" parTransId="{EB75D550-3087-4F2C-96E8-E0D9730DE8D7}" sibTransId="{1F2CC85B-4742-4854-B5FB-794D9E3D6FF5}"/>
    <dgm:cxn modelId="{8D7A1C3E-4BEB-4592-B088-7939042FC4FA}" type="presOf" srcId="{B0FD69B8-3B65-4F51-A854-368925642FEE}" destId="{2979E33D-F1D2-4B00-B1BE-11622DBBB220}" srcOrd="0" destOrd="0" presId="urn:microsoft.com/office/officeart/2008/layout/LinedList"/>
    <dgm:cxn modelId="{39BF9761-CA93-458D-B3DF-5A8050A2EEA7}" srcId="{55D9C95D-49A8-4E3F-AF15-EBFE7282C5E9}" destId="{CDDBF366-72A3-437F-A158-C22D1BB92629}" srcOrd="6" destOrd="0" parTransId="{DCF14B72-F400-40C1-A882-5CB4618C3261}" sibTransId="{107E550F-B2EF-4F4F-B8E9-CFD35AADC990}"/>
    <dgm:cxn modelId="{21213373-1DFE-4992-A9E3-F00E8540D1F6}" type="presOf" srcId="{E5A35127-CAA7-45A1-9631-A816CA839F72}" destId="{FE8F7061-0925-4B34-AD28-B6030A0D636A}" srcOrd="0" destOrd="0" presId="urn:microsoft.com/office/officeart/2008/layout/LinedList"/>
    <dgm:cxn modelId="{402ED377-48B2-4541-965A-0DFE2D89A6C5}" type="presOf" srcId="{AF48D952-7A02-436E-A2EF-071CAFBCE78A}" destId="{BAE385F6-114E-45E2-9373-0F6EAF6AEB97}" srcOrd="0" destOrd="0" presId="urn:microsoft.com/office/officeart/2008/layout/LinedList"/>
    <dgm:cxn modelId="{987E057C-618E-4FB4-B2EB-D0BE48D1214B}" type="presOf" srcId="{6CA863A5-FB5F-48EE-AAA5-81A918AE4DE8}" destId="{5AE28C72-B2D6-4889-BD8B-18D1109CF101}" srcOrd="0" destOrd="0" presId="urn:microsoft.com/office/officeart/2008/layout/LinedList"/>
    <dgm:cxn modelId="{F026FA8B-C8DE-4274-B9A2-B91B4FB34ABE}" srcId="{5EEF6903-2F14-4D08-ABA4-5DFC63BD0684}" destId="{55D9C95D-49A8-4E3F-AF15-EBFE7282C5E9}" srcOrd="0" destOrd="0" parTransId="{67821B9A-F738-4FB6-B865-AABACFD81ECE}" sibTransId="{A42ECC77-083E-40FF-8759-9E4C2EA37D19}"/>
    <dgm:cxn modelId="{F59F6F8E-5055-4359-B0CF-CADF4EACF23B}" srcId="{55D9C95D-49A8-4E3F-AF15-EBFE7282C5E9}" destId="{B0FD69B8-3B65-4F51-A854-368925642FEE}" srcOrd="2" destOrd="0" parTransId="{A90219F1-BC34-466D-BDA4-D2C8ED3F6D9B}" sibTransId="{46CB65B7-F761-48D6-B94E-5C67585184C8}"/>
    <dgm:cxn modelId="{5A68B08E-60CE-46C7-B917-9E3B1C2228E5}" srcId="{55D9C95D-49A8-4E3F-AF15-EBFE7282C5E9}" destId="{9C256FDA-945C-4D14-89D1-CF4AEB8DBF19}" srcOrd="7" destOrd="0" parTransId="{1DA38147-5FC4-4C5C-9314-242AC965F1E1}" sibTransId="{2259DF28-2E9A-456F-8198-E8A192FBA95F}"/>
    <dgm:cxn modelId="{95835998-0F55-452B-9398-FD58D94365AB}" type="presOf" srcId="{5EEF6903-2F14-4D08-ABA4-5DFC63BD0684}" destId="{AEFCC9DC-0865-4575-B710-CD7E2FBCCF88}" srcOrd="0" destOrd="0" presId="urn:microsoft.com/office/officeart/2008/layout/LinedList"/>
    <dgm:cxn modelId="{59B68AA6-D161-4A38-AE35-1040F177C96A}" srcId="{55D9C95D-49A8-4E3F-AF15-EBFE7282C5E9}" destId="{62684BA6-0493-45E8-85BE-0CD1D0943746}" srcOrd="3" destOrd="0" parTransId="{78740270-6DF9-4D78-AB56-D28291DB86ED}" sibTransId="{7A2B4E80-DCBE-416C-A345-C688A1413E36}"/>
    <dgm:cxn modelId="{055C2DBC-16E7-4E98-901B-E0C3A6159FD0}" type="presOf" srcId="{C95460B1-BB3B-4B02-A484-4CA24FB03606}" destId="{9DB78F04-916F-460F-8113-4F4E37B811B2}" srcOrd="0" destOrd="0" presId="urn:microsoft.com/office/officeart/2008/layout/LinedList"/>
    <dgm:cxn modelId="{CEDFAFD1-6B9F-41DA-B581-3D35741DE5B4}" srcId="{55D9C95D-49A8-4E3F-AF15-EBFE7282C5E9}" destId="{6CA863A5-FB5F-48EE-AAA5-81A918AE4DE8}" srcOrd="0" destOrd="0" parTransId="{33F69AEB-63C9-49F1-9BDE-AC97953009D2}" sibTransId="{DBBE826B-3C2B-4145-9CB4-D50A1B35F8BA}"/>
    <dgm:cxn modelId="{7CB47FD4-654C-4BCF-8E4C-29325DCCB8E4}" type="presOf" srcId="{CDDBF366-72A3-437F-A158-C22D1BB92629}" destId="{C1FC2F13-7458-49FD-9215-EBD092C2BBB2}" srcOrd="0" destOrd="0" presId="urn:microsoft.com/office/officeart/2008/layout/LinedList"/>
    <dgm:cxn modelId="{84AC64F3-19C2-4A91-99AD-076F229555FB}" srcId="{55D9C95D-49A8-4E3F-AF15-EBFE7282C5E9}" destId="{AF48D952-7A02-436E-A2EF-071CAFBCE78A}" srcOrd="4" destOrd="0" parTransId="{56B14C52-8026-4591-B48F-5E91F0072B55}" sibTransId="{3E30DE1F-4D5F-4079-8ED0-8AA61A8BC920}"/>
    <dgm:cxn modelId="{8E8EC9F6-35AD-42B9-A956-18BB69C05BF8}" srcId="{55D9C95D-49A8-4E3F-AF15-EBFE7282C5E9}" destId="{E5A35127-CAA7-45A1-9631-A816CA839F72}" srcOrd="5" destOrd="0" parTransId="{775FE3B8-A90B-45DD-8196-416FB1A2497B}" sibTransId="{7B59BBE1-2782-438A-ABF7-A1658023E418}"/>
    <dgm:cxn modelId="{832A6CEF-7712-43F2-BD2C-BF53C3C60651}" type="presParOf" srcId="{AEFCC9DC-0865-4575-B710-CD7E2FBCCF88}" destId="{7D250949-4568-4D3F-8401-04E321BF787D}" srcOrd="0" destOrd="0" presId="urn:microsoft.com/office/officeart/2008/layout/LinedList"/>
    <dgm:cxn modelId="{90680DDB-9A83-4E3E-BB54-AC199C0FD0B6}" type="presParOf" srcId="{AEFCC9DC-0865-4575-B710-CD7E2FBCCF88}" destId="{B7234D30-15E1-4FD1-84A8-2C198CF84C58}" srcOrd="1" destOrd="0" presId="urn:microsoft.com/office/officeart/2008/layout/LinedList"/>
    <dgm:cxn modelId="{009B535C-B35A-4B89-84D6-E09715DFC134}" type="presParOf" srcId="{B7234D30-15E1-4FD1-84A8-2C198CF84C58}" destId="{50B39630-A73E-47F7-8270-54F88AD1CCD4}" srcOrd="0" destOrd="0" presId="urn:microsoft.com/office/officeart/2008/layout/LinedList"/>
    <dgm:cxn modelId="{4E94D9A2-7FA0-4709-858F-320077FD5FA8}" type="presParOf" srcId="{B7234D30-15E1-4FD1-84A8-2C198CF84C58}" destId="{B30C9918-F60E-43A1-9EF3-215D72DA494F}" srcOrd="1" destOrd="0" presId="urn:microsoft.com/office/officeart/2008/layout/LinedList"/>
    <dgm:cxn modelId="{64F62BB7-561F-4619-BD5E-A75F3964017A}" type="presParOf" srcId="{B30C9918-F60E-43A1-9EF3-215D72DA494F}" destId="{EFAD5BBF-2FC6-4AE9-9CB0-8727F0C065DB}" srcOrd="0" destOrd="0" presId="urn:microsoft.com/office/officeart/2008/layout/LinedList"/>
    <dgm:cxn modelId="{3EE5AD67-128A-4635-BF28-3346EBF27D24}" type="presParOf" srcId="{B30C9918-F60E-43A1-9EF3-215D72DA494F}" destId="{7CC0E28F-0EC4-4C68-8189-EF77B0CF458E}" srcOrd="1" destOrd="0" presId="urn:microsoft.com/office/officeart/2008/layout/LinedList"/>
    <dgm:cxn modelId="{023FD6CD-7B5C-448C-B730-7A28F4F574E7}" type="presParOf" srcId="{7CC0E28F-0EC4-4C68-8189-EF77B0CF458E}" destId="{31E78DB8-6F3F-4687-8EEF-BB3F2FB05BEB}" srcOrd="0" destOrd="0" presId="urn:microsoft.com/office/officeart/2008/layout/LinedList"/>
    <dgm:cxn modelId="{80743930-21BC-4ECA-8D34-66C7F88FFEB5}" type="presParOf" srcId="{7CC0E28F-0EC4-4C68-8189-EF77B0CF458E}" destId="{5AE28C72-B2D6-4889-BD8B-18D1109CF101}" srcOrd="1" destOrd="0" presId="urn:microsoft.com/office/officeart/2008/layout/LinedList"/>
    <dgm:cxn modelId="{624C31D4-9029-4023-9616-D3149195B853}" type="presParOf" srcId="{7CC0E28F-0EC4-4C68-8189-EF77B0CF458E}" destId="{23A48068-46E6-4D1E-BF4B-16ACB3A779F5}" srcOrd="2" destOrd="0" presId="urn:microsoft.com/office/officeart/2008/layout/LinedList"/>
    <dgm:cxn modelId="{00A8C4F0-E282-4C55-97DF-258F561EF9BD}" type="presParOf" srcId="{B30C9918-F60E-43A1-9EF3-215D72DA494F}" destId="{EAC55546-552D-48A1-90D3-1EECB9EBD22B}" srcOrd="2" destOrd="0" presId="urn:microsoft.com/office/officeart/2008/layout/LinedList"/>
    <dgm:cxn modelId="{9FED575E-5BF0-4C2D-9793-3E600FBE3692}" type="presParOf" srcId="{B30C9918-F60E-43A1-9EF3-215D72DA494F}" destId="{D96F4DDC-6F82-465D-9AFF-298887C594DC}" srcOrd="3" destOrd="0" presId="urn:microsoft.com/office/officeart/2008/layout/LinedList"/>
    <dgm:cxn modelId="{008C0161-CAC1-4533-B223-77295CAFDA61}" type="presParOf" srcId="{B30C9918-F60E-43A1-9EF3-215D72DA494F}" destId="{5F233CBD-2189-41B3-842D-2AC339C144AB}" srcOrd="4" destOrd="0" presId="urn:microsoft.com/office/officeart/2008/layout/LinedList"/>
    <dgm:cxn modelId="{D6166D8F-41EB-4BB6-9BF2-8198175455A5}" type="presParOf" srcId="{5F233CBD-2189-41B3-842D-2AC339C144AB}" destId="{899D12EF-7BCB-4659-A6B6-A06C629441B0}" srcOrd="0" destOrd="0" presId="urn:microsoft.com/office/officeart/2008/layout/LinedList"/>
    <dgm:cxn modelId="{DFD81AB2-B62D-4030-9F16-7599277EF9E8}" type="presParOf" srcId="{5F233CBD-2189-41B3-842D-2AC339C144AB}" destId="{9DB78F04-916F-460F-8113-4F4E37B811B2}" srcOrd="1" destOrd="0" presId="urn:microsoft.com/office/officeart/2008/layout/LinedList"/>
    <dgm:cxn modelId="{7E12162B-34E8-4ECC-BB15-8DC2CACDF5BD}" type="presParOf" srcId="{5F233CBD-2189-41B3-842D-2AC339C144AB}" destId="{1391AFE9-7B6D-412A-9F6D-3826F22A7B41}" srcOrd="2" destOrd="0" presId="urn:microsoft.com/office/officeart/2008/layout/LinedList"/>
    <dgm:cxn modelId="{7F4D9293-F681-4B4D-947F-C87C7DFAF438}" type="presParOf" srcId="{B30C9918-F60E-43A1-9EF3-215D72DA494F}" destId="{16DE66F6-E848-4C95-AD69-60835238E3FC}" srcOrd="5" destOrd="0" presId="urn:microsoft.com/office/officeart/2008/layout/LinedList"/>
    <dgm:cxn modelId="{E8C36E76-71E2-47A3-A492-FAB993AAE3F1}" type="presParOf" srcId="{B30C9918-F60E-43A1-9EF3-215D72DA494F}" destId="{1392BD3C-2444-4196-914C-AB421437F65C}" srcOrd="6" destOrd="0" presId="urn:microsoft.com/office/officeart/2008/layout/LinedList"/>
    <dgm:cxn modelId="{368CA51F-8576-4EFC-B936-79F47C0F003B}" type="presParOf" srcId="{B30C9918-F60E-43A1-9EF3-215D72DA494F}" destId="{FC122BF1-5FBA-4A49-96F4-A68141E96FA9}" srcOrd="7" destOrd="0" presId="urn:microsoft.com/office/officeart/2008/layout/LinedList"/>
    <dgm:cxn modelId="{6C23DCAF-C1A7-4DB5-8820-572C029E4F45}" type="presParOf" srcId="{FC122BF1-5FBA-4A49-96F4-A68141E96FA9}" destId="{2F7A2909-2011-4F09-B374-8E4C8B3A40A5}" srcOrd="0" destOrd="0" presId="urn:microsoft.com/office/officeart/2008/layout/LinedList"/>
    <dgm:cxn modelId="{28B3388A-EBE5-48F1-A23D-225E0B6B5D04}" type="presParOf" srcId="{FC122BF1-5FBA-4A49-96F4-A68141E96FA9}" destId="{2979E33D-F1D2-4B00-B1BE-11622DBBB220}" srcOrd="1" destOrd="0" presId="urn:microsoft.com/office/officeart/2008/layout/LinedList"/>
    <dgm:cxn modelId="{3C14C72C-6123-4EEC-B631-2EC41F9D4974}" type="presParOf" srcId="{FC122BF1-5FBA-4A49-96F4-A68141E96FA9}" destId="{D0B04E6E-7547-4E0A-BAA5-59A1F701836C}" srcOrd="2" destOrd="0" presId="urn:microsoft.com/office/officeart/2008/layout/LinedList"/>
    <dgm:cxn modelId="{15C991E6-C561-41EC-95FB-84A0819633F2}" type="presParOf" srcId="{B30C9918-F60E-43A1-9EF3-215D72DA494F}" destId="{778EF2F0-B275-4857-AFD6-680070F6AC7A}" srcOrd="8" destOrd="0" presId="urn:microsoft.com/office/officeart/2008/layout/LinedList"/>
    <dgm:cxn modelId="{809D0970-5776-4296-8BE5-A3A8ADF35665}" type="presParOf" srcId="{B30C9918-F60E-43A1-9EF3-215D72DA494F}" destId="{4328950A-16E1-4AD8-842F-F28ECD554962}" srcOrd="9" destOrd="0" presId="urn:microsoft.com/office/officeart/2008/layout/LinedList"/>
    <dgm:cxn modelId="{44967E87-68FB-43A0-A3A5-33C220BDBBBA}" type="presParOf" srcId="{B30C9918-F60E-43A1-9EF3-215D72DA494F}" destId="{9CBB611F-6E59-46F4-AB86-5FB359C57D8C}" srcOrd="10" destOrd="0" presId="urn:microsoft.com/office/officeart/2008/layout/LinedList"/>
    <dgm:cxn modelId="{E9A4E00C-AE14-45B8-8665-5014236F0978}" type="presParOf" srcId="{9CBB611F-6E59-46F4-AB86-5FB359C57D8C}" destId="{306B9AFD-E41A-4570-9CCB-0DD345A41EB2}" srcOrd="0" destOrd="0" presId="urn:microsoft.com/office/officeart/2008/layout/LinedList"/>
    <dgm:cxn modelId="{BAD7B6B8-B55A-45B3-AA0C-C2C613360FE2}" type="presParOf" srcId="{9CBB611F-6E59-46F4-AB86-5FB359C57D8C}" destId="{1D01AFDE-8835-41EB-ACDC-BC0886C9C51E}" srcOrd="1" destOrd="0" presId="urn:microsoft.com/office/officeart/2008/layout/LinedList"/>
    <dgm:cxn modelId="{D6750AC9-90C6-4506-9BA3-5A6380B0AD9B}" type="presParOf" srcId="{9CBB611F-6E59-46F4-AB86-5FB359C57D8C}" destId="{0FA0FEA5-94E5-48C0-92CC-EB11A92346BD}" srcOrd="2" destOrd="0" presId="urn:microsoft.com/office/officeart/2008/layout/LinedList"/>
    <dgm:cxn modelId="{F3F00683-5555-460C-B683-05550B8E8646}" type="presParOf" srcId="{B30C9918-F60E-43A1-9EF3-215D72DA494F}" destId="{B566F734-B965-4BE9-9CC7-F215B71DCAB1}" srcOrd="11" destOrd="0" presId="urn:microsoft.com/office/officeart/2008/layout/LinedList"/>
    <dgm:cxn modelId="{1D61DDCC-C119-459D-B6BB-0C6910155FFB}" type="presParOf" srcId="{B30C9918-F60E-43A1-9EF3-215D72DA494F}" destId="{2331197A-ED04-46AA-9927-BA45C8385C33}" srcOrd="12" destOrd="0" presId="urn:microsoft.com/office/officeart/2008/layout/LinedList"/>
    <dgm:cxn modelId="{6FDFF648-7054-4A5A-8C8A-D3EA8507BA28}" type="presParOf" srcId="{B30C9918-F60E-43A1-9EF3-215D72DA494F}" destId="{E976505B-4158-4EA6-9BFC-6DAB9ED240CF}" srcOrd="13" destOrd="0" presId="urn:microsoft.com/office/officeart/2008/layout/LinedList"/>
    <dgm:cxn modelId="{5FFDB0F9-B853-4CF1-8F51-A331B69DCC8A}" type="presParOf" srcId="{E976505B-4158-4EA6-9BFC-6DAB9ED240CF}" destId="{AA601D87-A00B-42AB-884C-B89A75103030}" srcOrd="0" destOrd="0" presId="urn:microsoft.com/office/officeart/2008/layout/LinedList"/>
    <dgm:cxn modelId="{D6F06A07-3099-4BD2-85F9-3411BCD4836E}" type="presParOf" srcId="{E976505B-4158-4EA6-9BFC-6DAB9ED240CF}" destId="{BAE385F6-114E-45E2-9373-0F6EAF6AEB97}" srcOrd="1" destOrd="0" presId="urn:microsoft.com/office/officeart/2008/layout/LinedList"/>
    <dgm:cxn modelId="{86628063-DDD7-4D06-A556-D406AD0646B5}" type="presParOf" srcId="{E976505B-4158-4EA6-9BFC-6DAB9ED240CF}" destId="{DCF15A93-B07B-4AE3-BAD6-8A4B448A03C8}" srcOrd="2" destOrd="0" presId="urn:microsoft.com/office/officeart/2008/layout/LinedList"/>
    <dgm:cxn modelId="{BCA60D03-D318-44C3-988F-764A272FD74A}" type="presParOf" srcId="{B30C9918-F60E-43A1-9EF3-215D72DA494F}" destId="{A6DC6306-E326-4F34-AAB6-2197753E4815}" srcOrd="14" destOrd="0" presId="urn:microsoft.com/office/officeart/2008/layout/LinedList"/>
    <dgm:cxn modelId="{05F10FA6-AA2A-4FBD-8D28-EE80C0BC934B}" type="presParOf" srcId="{B30C9918-F60E-43A1-9EF3-215D72DA494F}" destId="{DD1B2905-42A1-40FD-9EB4-F2FADCB8F773}" srcOrd="15" destOrd="0" presId="urn:microsoft.com/office/officeart/2008/layout/LinedList"/>
    <dgm:cxn modelId="{882CDA38-EC9B-491F-9909-30D7598421EB}" type="presParOf" srcId="{B30C9918-F60E-43A1-9EF3-215D72DA494F}" destId="{16DAD1EF-84FE-41D2-8E8B-E4454D5D1E11}" srcOrd="16" destOrd="0" presId="urn:microsoft.com/office/officeart/2008/layout/LinedList"/>
    <dgm:cxn modelId="{F8CE1CA6-C712-4000-9D8F-6320E2524E62}" type="presParOf" srcId="{16DAD1EF-84FE-41D2-8E8B-E4454D5D1E11}" destId="{FD9F4009-8E6A-47C7-9A46-E2438F52AE67}" srcOrd="0" destOrd="0" presId="urn:microsoft.com/office/officeart/2008/layout/LinedList"/>
    <dgm:cxn modelId="{F53F3E42-4386-4AB4-BE6B-DA8A441824CF}" type="presParOf" srcId="{16DAD1EF-84FE-41D2-8E8B-E4454D5D1E11}" destId="{FE8F7061-0925-4B34-AD28-B6030A0D636A}" srcOrd="1" destOrd="0" presId="urn:microsoft.com/office/officeart/2008/layout/LinedList"/>
    <dgm:cxn modelId="{B4C97B19-182F-4D1D-9E18-5F41DD489C50}" type="presParOf" srcId="{16DAD1EF-84FE-41D2-8E8B-E4454D5D1E11}" destId="{3A7316B1-65AF-457C-BA7F-4CC3B3DE1F5E}" srcOrd="2" destOrd="0" presId="urn:microsoft.com/office/officeart/2008/layout/LinedList"/>
    <dgm:cxn modelId="{E56F26D2-A7EB-4112-B1D2-DBA89286E448}" type="presParOf" srcId="{B30C9918-F60E-43A1-9EF3-215D72DA494F}" destId="{5EBA869B-6A23-4050-8253-910A9AD93F9A}" srcOrd="17" destOrd="0" presId="urn:microsoft.com/office/officeart/2008/layout/LinedList"/>
    <dgm:cxn modelId="{738D47E6-4911-43ED-B51C-39FA7AF769A8}" type="presParOf" srcId="{B30C9918-F60E-43A1-9EF3-215D72DA494F}" destId="{85D48686-6DF2-45D1-A394-B72F628F1628}" srcOrd="18" destOrd="0" presId="urn:microsoft.com/office/officeart/2008/layout/LinedList"/>
    <dgm:cxn modelId="{A2865B64-5B79-49F9-81F4-2F82D41BC451}" type="presParOf" srcId="{B30C9918-F60E-43A1-9EF3-215D72DA494F}" destId="{FCF0DB21-03F3-4377-A4E3-7A6871CAC0D6}" srcOrd="19" destOrd="0" presId="urn:microsoft.com/office/officeart/2008/layout/LinedList"/>
    <dgm:cxn modelId="{AB45BA7B-BB5F-472A-B06B-1B0F18093EE0}" type="presParOf" srcId="{FCF0DB21-03F3-4377-A4E3-7A6871CAC0D6}" destId="{6DA0A42F-2ECE-437E-989E-F18388DAAA85}" srcOrd="0" destOrd="0" presId="urn:microsoft.com/office/officeart/2008/layout/LinedList"/>
    <dgm:cxn modelId="{31E2AF55-9D58-41DC-A7D3-BF1301A8AB0A}" type="presParOf" srcId="{FCF0DB21-03F3-4377-A4E3-7A6871CAC0D6}" destId="{C1FC2F13-7458-49FD-9215-EBD092C2BBB2}" srcOrd="1" destOrd="0" presId="urn:microsoft.com/office/officeart/2008/layout/LinedList"/>
    <dgm:cxn modelId="{A11896F6-DF3A-4755-8FD4-5AC4676CB4F3}" type="presParOf" srcId="{FCF0DB21-03F3-4377-A4E3-7A6871CAC0D6}" destId="{91E49663-19FF-4369-81EE-87DF4283A73E}" srcOrd="2" destOrd="0" presId="urn:microsoft.com/office/officeart/2008/layout/LinedList"/>
    <dgm:cxn modelId="{1C9FE0ED-C8AF-4CB1-81CB-798F4E620D51}" type="presParOf" srcId="{B30C9918-F60E-43A1-9EF3-215D72DA494F}" destId="{51E2C39D-5708-45F4-AE7B-752B026570AA}" srcOrd="20" destOrd="0" presId="urn:microsoft.com/office/officeart/2008/layout/LinedList"/>
    <dgm:cxn modelId="{08D64C88-A42D-4EEF-BC4B-5F5593DE9DF5}" type="presParOf" srcId="{B30C9918-F60E-43A1-9EF3-215D72DA494F}" destId="{58382697-C1BC-49A2-B379-7AAA497531D4}" srcOrd="21" destOrd="0" presId="urn:microsoft.com/office/officeart/2008/layout/LinedList"/>
    <dgm:cxn modelId="{595D5953-F298-4323-B10A-CF072316108B}" type="presParOf" srcId="{B30C9918-F60E-43A1-9EF3-215D72DA494F}" destId="{A7EC924A-A257-4A52-B9F2-7CDD6D2ABDB0}" srcOrd="22" destOrd="0" presId="urn:microsoft.com/office/officeart/2008/layout/LinedList"/>
    <dgm:cxn modelId="{3E7614E9-7806-46E5-AB5F-46D5C80FF41D}" type="presParOf" srcId="{A7EC924A-A257-4A52-B9F2-7CDD6D2ABDB0}" destId="{C0470620-F9F0-4217-A8A2-56A1199ACC02}" srcOrd="0" destOrd="0" presId="urn:microsoft.com/office/officeart/2008/layout/LinedList"/>
    <dgm:cxn modelId="{546F51E6-D430-4D50-9BA8-AD94CA095CFC}" type="presParOf" srcId="{A7EC924A-A257-4A52-B9F2-7CDD6D2ABDB0}" destId="{982B9F79-F84D-4712-BE11-4D36EDC43A4B}" srcOrd="1" destOrd="0" presId="urn:microsoft.com/office/officeart/2008/layout/LinedList"/>
    <dgm:cxn modelId="{D09F3DBB-AE0A-4DDA-A4E2-F22B0D6B2A4F}" type="presParOf" srcId="{A7EC924A-A257-4A52-B9F2-7CDD6D2ABDB0}" destId="{DEC7540E-DC71-418B-AFF2-72907B4ABB90}" srcOrd="2" destOrd="0" presId="urn:microsoft.com/office/officeart/2008/layout/LinedList"/>
    <dgm:cxn modelId="{7A5FA494-D7EE-49FB-B6BA-185D73524284}" type="presParOf" srcId="{B30C9918-F60E-43A1-9EF3-215D72DA494F}" destId="{29026CF8-9900-46B0-8020-F363E4CEF4A8}" srcOrd="23" destOrd="0" presId="urn:microsoft.com/office/officeart/2008/layout/LinedList"/>
    <dgm:cxn modelId="{FA46DD85-7CC1-4C57-AE1A-20FB88239941}" type="presParOf" srcId="{B30C9918-F60E-43A1-9EF3-215D72DA494F}" destId="{4501B299-4E22-41EB-8287-13F5041A72DE}" srcOrd="24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EF6903-2F14-4D08-ABA4-5DFC63BD0684}" type="doc">
      <dgm:prSet loTypeId="urn:microsoft.com/office/officeart/2008/layout/LinedList" loCatId="list" qsTypeId="urn:microsoft.com/office/officeart/2005/8/quickstyle/3d3" qsCatId="3D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55D9C95D-49A8-4E3F-AF15-EBFE7282C5E9}">
      <dgm:prSet/>
      <dgm:spPr/>
      <dgm:t>
        <a:bodyPr/>
        <a:lstStyle/>
        <a:p>
          <a:pPr algn="l">
            <a:lnSpc>
              <a:spcPct val="110000"/>
            </a:lnSpc>
          </a:pPr>
          <a:r>
            <a:rPr lang="ru-RU" dirty="0">
              <a:latin typeface="Century Schoolbook" panose="020B0502020104020203"/>
            </a:rPr>
            <a:t>Для</a:t>
          </a:r>
          <a:r>
            <a:rPr lang="ru-RU" dirty="0"/>
            <a:t> обыкновенного пользователя:</a:t>
          </a:r>
        </a:p>
      </dgm:t>
    </dgm:pt>
    <dgm:pt modelId="{67821B9A-F738-4FB6-B865-AABACFD81ECE}" type="parTrans" cxnId="{F026FA8B-C8DE-4274-B9A2-B91B4FB34ABE}">
      <dgm:prSet/>
      <dgm:spPr/>
      <dgm:t>
        <a:bodyPr/>
        <a:lstStyle/>
        <a:p>
          <a:endParaRPr lang="en-US"/>
        </a:p>
      </dgm:t>
    </dgm:pt>
    <dgm:pt modelId="{A42ECC77-083E-40FF-8759-9E4C2EA37D19}" type="sibTrans" cxnId="{F026FA8B-C8DE-4274-B9A2-B91B4FB34ABE}">
      <dgm:prSet/>
      <dgm:spPr/>
      <dgm:t>
        <a:bodyPr/>
        <a:lstStyle/>
        <a:p>
          <a:endParaRPr lang="en-US"/>
        </a:p>
      </dgm:t>
    </dgm:pt>
    <dgm:pt modelId="{CDDBF366-72A3-437F-A158-C22D1BB92629}">
      <dgm:prSet phldr="0"/>
      <dgm:spPr/>
      <dgm:t>
        <a:bodyPr/>
        <a:lstStyle/>
        <a:p>
          <a:pPr algn="l">
            <a:lnSpc>
              <a:spcPct val="110000"/>
            </a:lnSpc>
          </a:pPr>
          <a:r>
            <a:rPr lang="ru-RU" dirty="0"/>
            <a:t> *Просмотр успеваемости</a:t>
          </a:r>
        </a:p>
      </dgm:t>
    </dgm:pt>
    <dgm:pt modelId="{DCF14B72-F400-40C1-A882-5CB4618C3261}" type="parTrans" cxnId="{39BF9761-CA93-458D-B3DF-5A8050A2EEA7}">
      <dgm:prSet/>
      <dgm:spPr/>
      <dgm:t>
        <a:bodyPr/>
        <a:lstStyle/>
        <a:p>
          <a:endParaRPr lang="en-US"/>
        </a:p>
      </dgm:t>
    </dgm:pt>
    <dgm:pt modelId="{107E550F-B2EF-4F4F-B8E9-CFD35AADC990}" type="sibTrans" cxnId="{39BF9761-CA93-458D-B3DF-5A8050A2EEA7}">
      <dgm:prSet/>
      <dgm:spPr/>
      <dgm:t>
        <a:bodyPr/>
        <a:lstStyle/>
        <a:p>
          <a:endParaRPr lang="en-US"/>
        </a:p>
      </dgm:t>
    </dgm:pt>
    <dgm:pt modelId="{2B355826-51DC-4957-A768-5214B3E76FCC}">
      <dgm:prSet phldr="0"/>
      <dgm:spPr/>
      <dgm:t>
        <a:bodyPr/>
        <a:lstStyle/>
        <a:p>
          <a:pPr algn="l" rtl="0">
            <a:lnSpc>
              <a:spcPct val="110000"/>
            </a:lnSpc>
          </a:pPr>
          <a:r>
            <a:rPr lang="ru-RU" dirty="0"/>
            <a:t>Регистрация и авторизация пользователя</a:t>
          </a:r>
          <a:endParaRPr lang="en-US" dirty="0"/>
        </a:p>
      </dgm:t>
    </dgm:pt>
    <dgm:pt modelId="{5D1A323D-D4B5-47FB-A6AE-8C8FBDE07E83}" type="parTrans" cxnId="{393F8133-6F08-4C8E-AA8B-B2081678E8E3}">
      <dgm:prSet/>
      <dgm:spPr/>
    </dgm:pt>
    <dgm:pt modelId="{D6D2F120-1584-41B8-98BC-C1ADEF3526C5}" type="sibTrans" cxnId="{393F8133-6F08-4C8E-AA8B-B2081678E8E3}">
      <dgm:prSet/>
      <dgm:spPr/>
    </dgm:pt>
    <dgm:pt modelId="{6FA9FE4C-CF4F-4AC0-B73D-CAE761547854}">
      <dgm:prSet phldr="0"/>
      <dgm:spPr/>
      <dgm:t>
        <a:bodyPr/>
        <a:lstStyle/>
        <a:p>
          <a:pPr algn="l">
            <a:lnSpc>
              <a:spcPct val="110000"/>
            </a:lnSpc>
          </a:pPr>
          <a:r>
            <a:rPr lang="ru-RU" dirty="0"/>
            <a:t>Просмотр курсов, в том числе по категориям</a:t>
          </a:r>
          <a:endParaRPr lang="en-US" dirty="0"/>
        </a:p>
      </dgm:t>
    </dgm:pt>
    <dgm:pt modelId="{C984F96D-3EBC-4DB9-B821-D330CE030CA1}" type="parTrans" cxnId="{CC8CECF2-286E-421C-B2EE-595C7FD32834}">
      <dgm:prSet/>
      <dgm:spPr/>
    </dgm:pt>
    <dgm:pt modelId="{C7CB0A92-D78F-417F-A55F-7F88D001B39D}" type="sibTrans" cxnId="{CC8CECF2-286E-421C-B2EE-595C7FD32834}">
      <dgm:prSet/>
      <dgm:spPr/>
    </dgm:pt>
    <dgm:pt modelId="{91385742-91D8-4965-A27A-67D67D722BBC}">
      <dgm:prSet phldr="0"/>
      <dgm:spPr/>
      <dgm:t>
        <a:bodyPr/>
        <a:lstStyle/>
        <a:p>
          <a:pPr algn="l">
            <a:lnSpc>
              <a:spcPct val="110000"/>
            </a:lnSpc>
          </a:pPr>
          <a:r>
            <a:rPr lang="ru-RU" dirty="0"/>
            <a:t>*Просмотр материалов</a:t>
          </a:r>
          <a:endParaRPr lang="en-US" dirty="0"/>
        </a:p>
      </dgm:t>
    </dgm:pt>
    <dgm:pt modelId="{D5D54D5B-5AB4-404A-9232-490A3F733D53}" type="parTrans" cxnId="{01CC9D8D-E4B2-42C4-9D5C-C1D5CF0453A3}">
      <dgm:prSet/>
      <dgm:spPr/>
    </dgm:pt>
    <dgm:pt modelId="{7F67D212-E6AD-40FA-8CD0-D2EE719FA1ED}" type="sibTrans" cxnId="{01CC9D8D-E4B2-42C4-9D5C-C1D5CF0453A3}">
      <dgm:prSet/>
      <dgm:spPr/>
    </dgm:pt>
    <dgm:pt modelId="{B3658366-4CCA-4958-A280-A012DFCDACD4}">
      <dgm:prSet phldr="0"/>
      <dgm:spPr/>
      <dgm:t>
        <a:bodyPr/>
        <a:lstStyle/>
        <a:p>
          <a:pPr algn="l">
            <a:lnSpc>
              <a:spcPct val="110000"/>
            </a:lnSpc>
          </a:pPr>
          <a:r>
            <a:rPr lang="ru-RU" dirty="0"/>
            <a:t> *Решение задач</a:t>
          </a:r>
          <a:endParaRPr lang="en-US" dirty="0"/>
        </a:p>
      </dgm:t>
    </dgm:pt>
    <dgm:pt modelId="{57736197-661C-47D1-BF54-D0F8AF8A77CB}" type="parTrans" cxnId="{3B4F106A-BD9D-4A2A-81C0-9E37FBEE4485}">
      <dgm:prSet/>
      <dgm:spPr/>
    </dgm:pt>
    <dgm:pt modelId="{86E5C65B-654D-4F3E-AB7E-5C5B37CE8192}" type="sibTrans" cxnId="{3B4F106A-BD9D-4A2A-81C0-9E37FBEE4485}">
      <dgm:prSet/>
      <dgm:spPr/>
    </dgm:pt>
    <dgm:pt modelId="{F5102411-76C1-48FA-B89F-03E74C74C00F}">
      <dgm:prSet phldr="0"/>
      <dgm:spPr/>
      <dgm:t>
        <a:bodyPr/>
        <a:lstStyle/>
        <a:p>
          <a:pPr algn="l">
            <a:lnSpc>
              <a:spcPct val="110000"/>
            </a:lnSpc>
          </a:pPr>
          <a:r>
            <a:rPr lang="ru-RU" dirty="0"/>
            <a:t> *Решение тестов</a:t>
          </a:r>
          <a:endParaRPr lang="en-US" dirty="0"/>
        </a:p>
      </dgm:t>
    </dgm:pt>
    <dgm:pt modelId="{80961348-B5BA-4029-A865-359706C00B7A}" type="parTrans" cxnId="{6D6306F2-39FD-4329-83EA-359AE0317A7E}">
      <dgm:prSet/>
      <dgm:spPr/>
    </dgm:pt>
    <dgm:pt modelId="{8BBC7ED6-1A09-4E80-9E82-D626DBAB7660}" type="sibTrans" cxnId="{6D6306F2-39FD-4329-83EA-359AE0317A7E}">
      <dgm:prSet/>
      <dgm:spPr/>
    </dgm:pt>
    <dgm:pt modelId="{AEFCC9DC-0865-4575-B710-CD7E2FBCCF88}" type="pres">
      <dgm:prSet presAssocID="{5EEF6903-2F14-4D08-ABA4-5DFC63BD0684}" presName="vert0" presStyleCnt="0">
        <dgm:presLayoutVars>
          <dgm:dir/>
          <dgm:animOne val="branch"/>
          <dgm:animLvl val="lvl"/>
        </dgm:presLayoutVars>
      </dgm:prSet>
      <dgm:spPr/>
    </dgm:pt>
    <dgm:pt modelId="{7D250949-4568-4D3F-8401-04E321BF787D}" type="pres">
      <dgm:prSet presAssocID="{55D9C95D-49A8-4E3F-AF15-EBFE7282C5E9}" presName="thickLine" presStyleLbl="alignNode1" presStyleIdx="0" presStyleCnt="1"/>
      <dgm:spPr/>
    </dgm:pt>
    <dgm:pt modelId="{B7234D30-15E1-4FD1-84A8-2C198CF84C58}" type="pres">
      <dgm:prSet presAssocID="{55D9C95D-49A8-4E3F-AF15-EBFE7282C5E9}" presName="horz1" presStyleCnt="0"/>
      <dgm:spPr/>
    </dgm:pt>
    <dgm:pt modelId="{50B39630-A73E-47F7-8270-54F88AD1CCD4}" type="pres">
      <dgm:prSet presAssocID="{55D9C95D-49A8-4E3F-AF15-EBFE7282C5E9}" presName="tx1" presStyleLbl="revTx" presStyleIdx="0" presStyleCnt="7"/>
      <dgm:spPr/>
    </dgm:pt>
    <dgm:pt modelId="{B30C9918-F60E-43A1-9EF3-215D72DA494F}" type="pres">
      <dgm:prSet presAssocID="{55D9C95D-49A8-4E3F-AF15-EBFE7282C5E9}" presName="vert1" presStyleCnt="0"/>
      <dgm:spPr/>
    </dgm:pt>
    <dgm:pt modelId="{45FE5B64-A45F-4CF7-A787-3C84B9385E7F}" type="pres">
      <dgm:prSet presAssocID="{2B355826-51DC-4957-A768-5214B3E76FCC}" presName="vertSpace2a" presStyleCnt="0"/>
      <dgm:spPr/>
    </dgm:pt>
    <dgm:pt modelId="{FC922A00-F0FE-460E-9355-7CCB11EB21F4}" type="pres">
      <dgm:prSet presAssocID="{2B355826-51DC-4957-A768-5214B3E76FCC}" presName="horz2" presStyleCnt="0"/>
      <dgm:spPr/>
    </dgm:pt>
    <dgm:pt modelId="{EB640F41-7DED-4B99-9E05-FEA42E6C4730}" type="pres">
      <dgm:prSet presAssocID="{2B355826-51DC-4957-A768-5214B3E76FCC}" presName="horzSpace2" presStyleCnt="0"/>
      <dgm:spPr/>
    </dgm:pt>
    <dgm:pt modelId="{6BC87EE1-E1DE-4B16-9C50-FB8F569DC365}" type="pres">
      <dgm:prSet presAssocID="{2B355826-51DC-4957-A768-5214B3E76FCC}" presName="tx2" presStyleLbl="revTx" presStyleIdx="1" presStyleCnt="7"/>
      <dgm:spPr/>
    </dgm:pt>
    <dgm:pt modelId="{DCDC492F-D4B6-426A-98D1-20DC37911841}" type="pres">
      <dgm:prSet presAssocID="{2B355826-51DC-4957-A768-5214B3E76FCC}" presName="vert2" presStyleCnt="0"/>
      <dgm:spPr/>
    </dgm:pt>
    <dgm:pt modelId="{45098642-F975-4676-8E5D-5765B4492979}" type="pres">
      <dgm:prSet presAssocID="{2B355826-51DC-4957-A768-5214B3E76FCC}" presName="thinLine2b" presStyleLbl="callout" presStyleIdx="0" presStyleCnt="6"/>
      <dgm:spPr/>
    </dgm:pt>
    <dgm:pt modelId="{50B65BD9-F45D-40CA-9146-930920963399}" type="pres">
      <dgm:prSet presAssocID="{2B355826-51DC-4957-A768-5214B3E76FCC}" presName="vertSpace2b" presStyleCnt="0"/>
      <dgm:spPr/>
    </dgm:pt>
    <dgm:pt modelId="{F1798F1C-F3AB-4BFA-A694-36C379C8EA94}" type="pres">
      <dgm:prSet presAssocID="{6FA9FE4C-CF4F-4AC0-B73D-CAE761547854}" presName="horz2" presStyleCnt="0"/>
      <dgm:spPr/>
    </dgm:pt>
    <dgm:pt modelId="{FE4D35C7-987D-4C3F-A2A4-F4A3D8C48384}" type="pres">
      <dgm:prSet presAssocID="{6FA9FE4C-CF4F-4AC0-B73D-CAE761547854}" presName="horzSpace2" presStyleCnt="0"/>
      <dgm:spPr/>
    </dgm:pt>
    <dgm:pt modelId="{7833BD3C-635A-4DF5-8DF3-4B0D9331CDF4}" type="pres">
      <dgm:prSet presAssocID="{6FA9FE4C-CF4F-4AC0-B73D-CAE761547854}" presName="tx2" presStyleLbl="revTx" presStyleIdx="2" presStyleCnt="7"/>
      <dgm:spPr/>
    </dgm:pt>
    <dgm:pt modelId="{D75D4FDB-BD9A-4C01-A9D6-31AF2D1BED9D}" type="pres">
      <dgm:prSet presAssocID="{6FA9FE4C-CF4F-4AC0-B73D-CAE761547854}" presName="vert2" presStyleCnt="0"/>
      <dgm:spPr/>
    </dgm:pt>
    <dgm:pt modelId="{10E3A351-CADC-4BB2-B041-F9E6812E66E0}" type="pres">
      <dgm:prSet presAssocID="{6FA9FE4C-CF4F-4AC0-B73D-CAE761547854}" presName="thinLine2b" presStyleLbl="callout" presStyleIdx="1" presStyleCnt="6"/>
      <dgm:spPr/>
    </dgm:pt>
    <dgm:pt modelId="{65E8E55E-4871-4E43-8B05-B55EBD06A639}" type="pres">
      <dgm:prSet presAssocID="{6FA9FE4C-CF4F-4AC0-B73D-CAE761547854}" presName="vertSpace2b" presStyleCnt="0"/>
      <dgm:spPr/>
    </dgm:pt>
    <dgm:pt modelId="{6BA8E5AF-EEE9-4C33-A01F-704F6B743019}" type="pres">
      <dgm:prSet presAssocID="{91385742-91D8-4965-A27A-67D67D722BBC}" presName="horz2" presStyleCnt="0"/>
      <dgm:spPr/>
    </dgm:pt>
    <dgm:pt modelId="{76BBB625-C340-4BBC-A1A1-AD5E6311EAAC}" type="pres">
      <dgm:prSet presAssocID="{91385742-91D8-4965-A27A-67D67D722BBC}" presName="horzSpace2" presStyleCnt="0"/>
      <dgm:spPr/>
    </dgm:pt>
    <dgm:pt modelId="{2ECE2C14-13DE-43B7-B7A8-276FCF7F4AF8}" type="pres">
      <dgm:prSet presAssocID="{91385742-91D8-4965-A27A-67D67D722BBC}" presName="tx2" presStyleLbl="revTx" presStyleIdx="3" presStyleCnt="7"/>
      <dgm:spPr/>
    </dgm:pt>
    <dgm:pt modelId="{9577E2D9-BEDC-4A56-808A-B61E3688C520}" type="pres">
      <dgm:prSet presAssocID="{91385742-91D8-4965-A27A-67D67D722BBC}" presName="vert2" presStyleCnt="0"/>
      <dgm:spPr/>
    </dgm:pt>
    <dgm:pt modelId="{88DC434B-CE1F-4EB7-8FD2-DE1E787A06B5}" type="pres">
      <dgm:prSet presAssocID="{91385742-91D8-4965-A27A-67D67D722BBC}" presName="thinLine2b" presStyleLbl="callout" presStyleIdx="2" presStyleCnt="6"/>
      <dgm:spPr/>
    </dgm:pt>
    <dgm:pt modelId="{0B3092D6-74FC-4C0E-9EB5-AA9EF3A645EC}" type="pres">
      <dgm:prSet presAssocID="{91385742-91D8-4965-A27A-67D67D722BBC}" presName="vertSpace2b" presStyleCnt="0"/>
      <dgm:spPr/>
    </dgm:pt>
    <dgm:pt modelId="{AE26B887-6C0D-45E5-925D-17BAC55AA303}" type="pres">
      <dgm:prSet presAssocID="{B3658366-4CCA-4958-A280-A012DFCDACD4}" presName="horz2" presStyleCnt="0"/>
      <dgm:spPr/>
    </dgm:pt>
    <dgm:pt modelId="{050E3C8C-C737-4EDE-8A8C-E59218AF0FC7}" type="pres">
      <dgm:prSet presAssocID="{B3658366-4CCA-4958-A280-A012DFCDACD4}" presName="horzSpace2" presStyleCnt="0"/>
      <dgm:spPr/>
    </dgm:pt>
    <dgm:pt modelId="{7CFE50BE-A35A-4C12-9CB8-359F6EBE8C8F}" type="pres">
      <dgm:prSet presAssocID="{B3658366-4CCA-4958-A280-A012DFCDACD4}" presName="tx2" presStyleLbl="revTx" presStyleIdx="4" presStyleCnt="7"/>
      <dgm:spPr/>
    </dgm:pt>
    <dgm:pt modelId="{E17E3B83-5ECE-49C4-BD67-64406006C233}" type="pres">
      <dgm:prSet presAssocID="{B3658366-4CCA-4958-A280-A012DFCDACD4}" presName="vert2" presStyleCnt="0"/>
      <dgm:spPr/>
    </dgm:pt>
    <dgm:pt modelId="{63CDE8B2-8291-471B-A6C5-E2F4BA655379}" type="pres">
      <dgm:prSet presAssocID="{B3658366-4CCA-4958-A280-A012DFCDACD4}" presName="thinLine2b" presStyleLbl="callout" presStyleIdx="3" presStyleCnt="6"/>
      <dgm:spPr/>
    </dgm:pt>
    <dgm:pt modelId="{778F820E-8760-4C64-9E88-BC856647E6AE}" type="pres">
      <dgm:prSet presAssocID="{B3658366-4CCA-4958-A280-A012DFCDACD4}" presName="vertSpace2b" presStyleCnt="0"/>
      <dgm:spPr/>
    </dgm:pt>
    <dgm:pt modelId="{208C48F5-3880-4AA8-A511-85038784BFE2}" type="pres">
      <dgm:prSet presAssocID="{F5102411-76C1-48FA-B89F-03E74C74C00F}" presName="horz2" presStyleCnt="0"/>
      <dgm:spPr/>
    </dgm:pt>
    <dgm:pt modelId="{C161A8A0-F6E6-4F0A-ADB2-CED692342D54}" type="pres">
      <dgm:prSet presAssocID="{F5102411-76C1-48FA-B89F-03E74C74C00F}" presName="horzSpace2" presStyleCnt="0"/>
      <dgm:spPr/>
    </dgm:pt>
    <dgm:pt modelId="{D21033ED-3E89-4EF5-A470-44E5FD2B5F6D}" type="pres">
      <dgm:prSet presAssocID="{F5102411-76C1-48FA-B89F-03E74C74C00F}" presName="tx2" presStyleLbl="revTx" presStyleIdx="5" presStyleCnt="7"/>
      <dgm:spPr/>
    </dgm:pt>
    <dgm:pt modelId="{63129111-E57A-49E6-88CC-04A5D5782776}" type="pres">
      <dgm:prSet presAssocID="{F5102411-76C1-48FA-B89F-03E74C74C00F}" presName="vert2" presStyleCnt="0"/>
      <dgm:spPr/>
    </dgm:pt>
    <dgm:pt modelId="{44533C1B-089E-44DB-9795-099598287AB3}" type="pres">
      <dgm:prSet presAssocID="{F5102411-76C1-48FA-B89F-03E74C74C00F}" presName="thinLine2b" presStyleLbl="callout" presStyleIdx="4" presStyleCnt="6"/>
      <dgm:spPr/>
    </dgm:pt>
    <dgm:pt modelId="{B4B8A587-0A03-4B73-9518-B85602800EF5}" type="pres">
      <dgm:prSet presAssocID="{F5102411-76C1-48FA-B89F-03E74C74C00F}" presName="vertSpace2b" presStyleCnt="0"/>
      <dgm:spPr/>
    </dgm:pt>
    <dgm:pt modelId="{36D760F1-A030-4A49-AB39-E429C9D5C582}" type="pres">
      <dgm:prSet presAssocID="{CDDBF366-72A3-437F-A158-C22D1BB92629}" presName="horz2" presStyleCnt="0"/>
      <dgm:spPr/>
    </dgm:pt>
    <dgm:pt modelId="{1E584BC3-6A28-42C0-A11F-B85CCD73B13E}" type="pres">
      <dgm:prSet presAssocID="{CDDBF366-72A3-437F-A158-C22D1BB92629}" presName="horzSpace2" presStyleCnt="0"/>
      <dgm:spPr/>
    </dgm:pt>
    <dgm:pt modelId="{B0FB3048-07A7-4D83-8077-7F93228BA8EE}" type="pres">
      <dgm:prSet presAssocID="{CDDBF366-72A3-437F-A158-C22D1BB92629}" presName="tx2" presStyleLbl="revTx" presStyleIdx="6" presStyleCnt="7"/>
      <dgm:spPr/>
    </dgm:pt>
    <dgm:pt modelId="{06F3C20B-A841-4DD9-B85E-F0A46AC17A0F}" type="pres">
      <dgm:prSet presAssocID="{CDDBF366-72A3-437F-A158-C22D1BB92629}" presName="vert2" presStyleCnt="0"/>
      <dgm:spPr/>
    </dgm:pt>
    <dgm:pt modelId="{A6A6386F-9BE0-4395-9001-932584926535}" type="pres">
      <dgm:prSet presAssocID="{CDDBF366-72A3-437F-A158-C22D1BB92629}" presName="thinLine2b" presStyleLbl="callout" presStyleIdx="5" presStyleCnt="6"/>
      <dgm:spPr/>
    </dgm:pt>
    <dgm:pt modelId="{DC5CCCD5-A1CF-407D-8627-585D6B8FAD8F}" type="pres">
      <dgm:prSet presAssocID="{CDDBF366-72A3-437F-A158-C22D1BB92629}" presName="vertSpace2b" presStyleCnt="0"/>
      <dgm:spPr/>
    </dgm:pt>
  </dgm:ptLst>
  <dgm:cxnLst>
    <dgm:cxn modelId="{7C6F5702-9613-427A-9A81-E626D761AF0D}" type="presOf" srcId="{B3658366-4CCA-4958-A280-A012DFCDACD4}" destId="{7CFE50BE-A35A-4C12-9CB8-359F6EBE8C8F}" srcOrd="0" destOrd="0" presId="urn:microsoft.com/office/officeart/2008/layout/LinedList"/>
    <dgm:cxn modelId="{BE032F0E-F348-46A3-BEDE-24A7144EBA6B}" type="presOf" srcId="{55D9C95D-49A8-4E3F-AF15-EBFE7282C5E9}" destId="{50B39630-A73E-47F7-8270-54F88AD1CCD4}" srcOrd="0" destOrd="0" presId="urn:microsoft.com/office/officeart/2008/layout/LinedList"/>
    <dgm:cxn modelId="{2C1DC318-FCC4-4B30-8C44-E19686A96B3A}" type="presOf" srcId="{2B355826-51DC-4957-A768-5214B3E76FCC}" destId="{6BC87EE1-E1DE-4B16-9C50-FB8F569DC365}" srcOrd="0" destOrd="0" presId="urn:microsoft.com/office/officeart/2008/layout/LinedList"/>
    <dgm:cxn modelId="{393F8133-6F08-4C8E-AA8B-B2081678E8E3}" srcId="{55D9C95D-49A8-4E3F-AF15-EBFE7282C5E9}" destId="{2B355826-51DC-4957-A768-5214B3E76FCC}" srcOrd="0" destOrd="0" parTransId="{5D1A323D-D4B5-47FB-A6AE-8C8FBDE07E83}" sibTransId="{D6D2F120-1584-41B8-98BC-C1ADEF3526C5}"/>
    <dgm:cxn modelId="{1727C63A-F7B1-426A-9523-1ECD27D5401E}" type="presOf" srcId="{CDDBF366-72A3-437F-A158-C22D1BB92629}" destId="{B0FB3048-07A7-4D83-8077-7F93228BA8EE}" srcOrd="0" destOrd="0" presId="urn:microsoft.com/office/officeart/2008/layout/LinedList"/>
    <dgm:cxn modelId="{39BF9761-CA93-458D-B3DF-5A8050A2EEA7}" srcId="{55D9C95D-49A8-4E3F-AF15-EBFE7282C5E9}" destId="{CDDBF366-72A3-437F-A158-C22D1BB92629}" srcOrd="5" destOrd="0" parTransId="{DCF14B72-F400-40C1-A882-5CB4618C3261}" sibTransId="{107E550F-B2EF-4F4F-B8E9-CFD35AADC990}"/>
    <dgm:cxn modelId="{3B4F106A-BD9D-4A2A-81C0-9E37FBEE4485}" srcId="{55D9C95D-49A8-4E3F-AF15-EBFE7282C5E9}" destId="{B3658366-4CCA-4958-A280-A012DFCDACD4}" srcOrd="3" destOrd="0" parTransId="{57736197-661C-47D1-BF54-D0F8AF8A77CB}" sibTransId="{86E5C65B-654D-4F3E-AB7E-5C5B37CE8192}"/>
    <dgm:cxn modelId="{F4DF8A5A-4658-442D-9D16-746DA079E755}" type="presOf" srcId="{91385742-91D8-4965-A27A-67D67D722BBC}" destId="{2ECE2C14-13DE-43B7-B7A8-276FCF7F4AF8}" srcOrd="0" destOrd="0" presId="urn:microsoft.com/office/officeart/2008/layout/LinedList"/>
    <dgm:cxn modelId="{F026FA8B-C8DE-4274-B9A2-B91B4FB34ABE}" srcId="{5EEF6903-2F14-4D08-ABA4-5DFC63BD0684}" destId="{55D9C95D-49A8-4E3F-AF15-EBFE7282C5E9}" srcOrd="0" destOrd="0" parTransId="{67821B9A-F738-4FB6-B865-AABACFD81ECE}" sibTransId="{A42ECC77-083E-40FF-8759-9E4C2EA37D19}"/>
    <dgm:cxn modelId="{01CC9D8D-E4B2-42C4-9D5C-C1D5CF0453A3}" srcId="{55D9C95D-49A8-4E3F-AF15-EBFE7282C5E9}" destId="{91385742-91D8-4965-A27A-67D67D722BBC}" srcOrd="2" destOrd="0" parTransId="{D5D54D5B-5AB4-404A-9232-490A3F733D53}" sibTransId="{7F67D212-E6AD-40FA-8CD0-D2EE719FA1ED}"/>
    <dgm:cxn modelId="{95835998-0F55-452B-9398-FD58D94365AB}" type="presOf" srcId="{5EEF6903-2F14-4D08-ABA4-5DFC63BD0684}" destId="{AEFCC9DC-0865-4575-B710-CD7E2FBCCF88}" srcOrd="0" destOrd="0" presId="urn:microsoft.com/office/officeart/2008/layout/LinedList"/>
    <dgm:cxn modelId="{328381BF-73D8-43F3-9ED3-52F7F2E280E5}" type="presOf" srcId="{F5102411-76C1-48FA-B89F-03E74C74C00F}" destId="{D21033ED-3E89-4EF5-A470-44E5FD2B5F6D}" srcOrd="0" destOrd="0" presId="urn:microsoft.com/office/officeart/2008/layout/LinedList"/>
    <dgm:cxn modelId="{6D6306F2-39FD-4329-83EA-359AE0317A7E}" srcId="{55D9C95D-49A8-4E3F-AF15-EBFE7282C5E9}" destId="{F5102411-76C1-48FA-B89F-03E74C74C00F}" srcOrd="4" destOrd="0" parTransId="{80961348-B5BA-4029-A865-359706C00B7A}" sibTransId="{8BBC7ED6-1A09-4E80-9E82-D626DBAB7660}"/>
    <dgm:cxn modelId="{CC8CECF2-286E-421C-B2EE-595C7FD32834}" srcId="{55D9C95D-49A8-4E3F-AF15-EBFE7282C5E9}" destId="{6FA9FE4C-CF4F-4AC0-B73D-CAE761547854}" srcOrd="1" destOrd="0" parTransId="{C984F96D-3EBC-4DB9-B821-D330CE030CA1}" sibTransId="{C7CB0A92-D78F-417F-A55F-7F88D001B39D}"/>
    <dgm:cxn modelId="{D6C8DFF9-05D4-42F9-94CD-F933FBD2C496}" type="presOf" srcId="{6FA9FE4C-CF4F-4AC0-B73D-CAE761547854}" destId="{7833BD3C-635A-4DF5-8DF3-4B0D9331CDF4}" srcOrd="0" destOrd="0" presId="urn:microsoft.com/office/officeart/2008/layout/LinedList"/>
    <dgm:cxn modelId="{933BAE31-C08F-4BF9-9B5C-6AC78FCF2B62}" type="presParOf" srcId="{AEFCC9DC-0865-4575-B710-CD7E2FBCCF88}" destId="{7D250949-4568-4D3F-8401-04E321BF787D}" srcOrd="0" destOrd="0" presId="urn:microsoft.com/office/officeart/2008/layout/LinedList"/>
    <dgm:cxn modelId="{36ADF26E-AEBE-460D-8B48-C3F4C9EF08B1}" type="presParOf" srcId="{AEFCC9DC-0865-4575-B710-CD7E2FBCCF88}" destId="{B7234D30-15E1-4FD1-84A8-2C198CF84C58}" srcOrd="1" destOrd="0" presId="urn:microsoft.com/office/officeart/2008/layout/LinedList"/>
    <dgm:cxn modelId="{27DAFA17-0A4B-4FDC-827E-CB53DD8ED756}" type="presParOf" srcId="{B7234D30-15E1-4FD1-84A8-2C198CF84C58}" destId="{50B39630-A73E-47F7-8270-54F88AD1CCD4}" srcOrd="0" destOrd="0" presId="urn:microsoft.com/office/officeart/2008/layout/LinedList"/>
    <dgm:cxn modelId="{BAD1EEF4-0280-45F4-8EDB-9281F0E9E899}" type="presParOf" srcId="{B7234D30-15E1-4FD1-84A8-2C198CF84C58}" destId="{B30C9918-F60E-43A1-9EF3-215D72DA494F}" srcOrd="1" destOrd="0" presId="urn:microsoft.com/office/officeart/2008/layout/LinedList"/>
    <dgm:cxn modelId="{E56AEBA3-A9D3-412C-917C-A2409676C841}" type="presParOf" srcId="{B30C9918-F60E-43A1-9EF3-215D72DA494F}" destId="{45FE5B64-A45F-4CF7-A787-3C84B9385E7F}" srcOrd="0" destOrd="0" presId="urn:microsoft.com/office/officeart/2008/layout/LinedList"/>
    <dgm:cxn modelId="{DCCE114D-7B1E-4591-BFD1-343834D5DB3E}" type="presParOf" srcId="{B30C9918-F60E-43A1-9EF3-215D72DA494F}" destId="{FC922A00-F0FE-460E-9355-7CCB11EB21F4}" srcOrd="1" destOrd="0" presId="urn:microsoft.com/office/officeart/2008/layout/LinedList"/>
    <dgm:cxn modelId="{1CAA5657-2C25-406D-B4B8-D8ACE7DDCADA}" type="presParOf" srcId="{FC922A00-F0FE-460E-9355-7CCB11EB21F4}" destId="{EB640F41-7DED-4B99-9E05-FEA42E6C4730}" srcOrd="0" destOrd="0" presId="urn:microsoft.com/office/officeart/2008/layout/LinedList"/>
    <dgm:cxn modelId="{045F30B9-A5EF-466E-88B4-3F8F1810AB18}" type="presParOf" srcId="{FC922A00-F0FE-460E-9355-7CCB11EB21F4}" destId="{6BC87EE1-E1DE-4B16-9C50-FB8F569DC365}" srcOrd="1" destOrd="0" presId="urn:microsoft.com/office/officeart/2008/layout/LinedList"/>
    <dgm:cxn modelId="{A0DB2DCF-FC8B-48FA-85DF-11DB2ADBA46A}" type="presParOf" srcId="{FC922A00-F0FE-460E-9355-7CCB11EB21F4}" destId="{DCDC492F-D4B6-426A-98D1-20DC37911841}" srcOrd="2" destOrd="0" presId="urn:microsoft.com/office/officeart/2008/layout/LinedList"/>
    <dgm:cxn modelId="{70E1FBF0-3637-4524-8BEA-CB6F2EE90067}" type="presParOf" srcId="{B30C9918-F60E-43A1-9EF3-215D72DA494F}" destId="{45098642-F975-4676-8E5D-5765B4492979}" srcOrd="2" destOrd="0" presId="urn:microsoft.com/office/officeart/2008/layout/LinedList"/>
    <dgm:cxn modelId="{0723FC1F-5CB3-4FD7-B101-803A722BAF45}" type="presParOf" srcId="{B30C9918-F60E-43A1-9EF3-215D72DA494F}" destId="{50B65BD9-F45D-40CA-9146-930920963399}" srcOrd="3" destOrd="0" presId="urn:microsoft.com/office/officeart/2008/layout/LinedList"/>
    <dgm:cxn modelId="{1BC2EACA-FD65-453E-ACFF-D0AD26911F89}" type="presParOf" srcId="{B30C9918-F60E-43A1-9EF3-215D72DA494F}" destId="{F1798F1C-F3AB-4BFA-A694-36C379C8EA94}" srcOrd="4" destOrd="0" presId="urn:microsoft.com/office/officeart/2008/layout/LinedList"/>
    <dgm:cxn modelId="{15BA6A49-1C5F-4571-A843-17E48412F2A4}" type="presParOf" srcId="{F1798F1C-F3AB-4BFA-A694-36C379C8EA94}" destId="{FE4D35C7-987D-4C3F-A2A4-F4A3D8C48384}" srcOrd="0" destOrd="0" presId="urn:microsoft.com/office/officeart/2008/layout/LinedList"/>
    <dgm:cxn modelId="{1F087D69-4E9F-494A-8FD0-101D78EB21CE}" type="presParOf" srcId="{F1798F1C-F3AB-4BFA-A694-36C379C8EA94}" destId="{7833BD3C-635A-4DF5-8DF3-4B0D9331CDF4}" srcOrd="1" destOrd="0" presId="urn:microsoft.com/office/officeart/2008/layout/LinedList"/>
    <dgm:cxn modelId="{00CEE2A1-2434-4417-A32F-D86DEFEBFB40}" type="presParOf" srcId="{F1798F1C-F3AB-4BFA-A694-36C379C8EA94}" destId="{D75D4FDB-BD9A-4C01-A9D6-31AF2D1BED9D}" srcOrd="2" destOrd="0" presId="urn:microsoft.com/office/officeart/2008/layout/LinedList"/>
    <dgm:cxn modelId="{192FD1ED-55DD-4282-AEEF-7D26684C4E3E}" type="presParOf" srcId="{B30C9918-F60E-43A1-9EF3-215D72DA494F}" destId="{10E3A351-CADC-4BB2-B041-F9E6812E66E0}" srcOrd="5" destOrd="0" presId="urn:microsoft.com/office/officeart/2008/layout/LinedList"/>
    <dgm:cxn modelId="{2FC4C62C-2609-46D3-8D1D-D50DC08F85D3}" type="presParOf" srcId="{B30C9918-F60E-43A1-9EF3-215D72DA494F}" destId="{65E8E55E-4871-4E43-8B05-B55EBD06A639}" srcOrd="6" destOrd="0" presId="urn:microsoft.com/office/officeart/2008/layout/LinedList"/>
    <dgm:cxn modelId="{58588451-B490-4D04-B530-AE453C8FAD45}" type="presParOf" srcId="{B30C9918-F60E-43A1-9EF3-215D72DA494F}" destId="{6BA8E5AF-EEE9-4C33-A01F-704F6B743019}" srcOrd="7" destOrd="0" presId="urn:microsoft.com/office/officeart/2008/layout/LinedList"/>
    <dgm:cxn modelId="{C9FF4C46-4B93-428A-A0FB-8C04A4B818E7}" type="presParOf" srcId="{6BA8E5AF-EEE9-4C33-A01F-704F6B743019}" destId="{76BBB625-C340-4BBC-A1A1-AD5E6311EAAC}" srcOrd="0" destOrd="0" presId="urn:microsoft.com/office/officeart/2008/layout/LinedList"/>
    <dgm:cxn modelId="{1B26C575-E481-4386-8DE0-93789236A4A9}" type="presParOf" srcId="{6BA8E5AF-EEE9-4C33-A01F-704F6B743019}" destId="{2ECE2C14-13DE-43B7-B7A8-276FCF7F4AF8}" srcOrd="1" destOrd="0" presId="urn:microsoft.com/office/officeart/2008/layout/LinedList"/>
    <dgm:cxn modelId="{7FA43F72-4F27-4947-9669-F4DE3F274106}" type="presParOf" srcId="{6BA8E5AF-EEE9-4C33-A01F-704F6B743019}" destId="{9577E2D9-BEDC-4A56-808A-B61E3688C520}" srcOrd="2" destOrd="0" presId="urn:microsoft.com/office/officeart/2008/layout/LinedList"/>
    <dgm:cxn modelId="{4ED8E293-6D1F-4526-B088-3E2F1E4E2EE4}" type="presParOf" srcId="{B30C9918-F60E-43A1-9EF3-215D72DA494F}" destId="{88DC434B-CE1F-4EB7-8FD2-DE1E787A06B5}" srcOrd="8" destOrd="0" presId="urn:microsoft.com/office/officeart/2008/layout/LinedList"/>
    <dgm:cxn modelId="{A3BF717B-6F64-4CD7-8FAC-774917185239}" type="presParOf" srcId="{B30C9918-F60E-43A1-9EF3-215D72DA494F}" destId="{0B3092D6-74FC-4C0E-9EB5-AA9EF3A645EC}" srcOrd="9" destOrd="0" presId="urn:microsoft.com/office/officeart/2008/layout/LinedList"/>
    <dgm:cxn modelId="{67C2B7AF-B813-4C5B-8C3A-5858C37A1376}" type="presParOf" srcId="{B30C9918-F60E-43A1-9EF3-215D72DA494F}" destId="{AE26B887-6C0D-45E5-925D-17BAC55AA303}" srcOrd="10" destOrd="0" presId="urn:microsoft.com/office/officeart/2008/layout/LinedList"/>
    <dgm:cxn modelId="{1FF3946E-AC5C-4435-BF84-608FC5A7BF7F}" type="presParOf" srcId="{AE26B887-6C0D-45E5-925D-17BAC55AA303}" destId="{050E3C8C-C737-4EDE-8A8C-E59218AF0FC7}" srcOrd="0" destOrd="0" presId="urn:microsoft.com/office/officeart/2008/layout/LinedList"/>
    <dgm:cxn modelId="{8301AD0E-99DC-49F7-86B7-1450B0D594EF}" type="presParOf" srcId="{AE26B887-6C0D-45E5-925D-17BAC55AA303}" destId="{7CFE50BE-A35A-4C12-9CB8-359F6EBE8C8F}" srcOrd="1" destOrd="0" presId="urn:microsoft.com/office/officeart/2008/layout/LinedList"/>
    <dgm:cxn modelId="{6BA12B0B-AC61-4FDE-8C85-374066044337}" type="presParOf" srcId="{AE26B887-6C0D-45E5-925D-17BAC55AA303}" destId="{E17E3B83-5ECE-49C4-BD67-64406006C233}" srcOrd="2" destOrd="0" presId="urn:microsoft.com/office/officeart/2008/layout/LinedList"/>
    <dgm:cxn modelId="{E8772CD9-AC6B-4DF5-88BA-82F048F59D9B}" type="presParOf" srcId="{B30C9918-F60E-43A1-9EF3-215D72DA494F}" destId="{63CDE8B2-8291-471B-A6C5-E2F4BA655379}" srcOrd="11" destOrd="0" presId="urn:microsoft.com/office/officeart/2008/layout/LinedList"/>
    <dgm:cxn modelId="{CFA6029D-172C-407A-9D8E-6DB51929A2E3}" type="presParOf" srcId="{B30C9918-F60E-43A1-9EF3-215D72DA494F}" destId="{778F820E-8760-4C64-9E88-BC856647E6AE}" srcOrd="12" destOrd="0" presId="urn:microsoft.com/office/officeart/2008/layout/LinedList"/>
    <dgm:cxn modelId="{93AAF18D-A5E7-400C-8030-CDC5E614BA94}" type="presParOf" srcId="{B30C9918-F60E-43A1-9EF3-215D72DA494F}" destId="{208C48F5-3880-4AA8-A511-85038784BFE2}" srcOrd="13" destOrd="0" presId="urn:microsoft.com/office/officeart/2008/layout/LinedList"/>
    <dgm:cxn modelId="{797F1B29-CFD1-438F-B59E-DBA43A31BB0C}" type="presParOf" srcId="{208C48F5-3880-4AA8-A511-85038784BFE2}" destId="{C161A8A0-F6E6-4F0A-ADB2-CED692342D54}" srcOrd="0" destOrd="0" presId="urn:microsoft.com/office/officeart/2008/layout/LinedList"/>
    <dgm:cxn modelId="{BF40C30D-95F0-4D03-81EF-91AFFFA77151}" type="presParOf" srcId="{208C48F5-3880-4AA8-A511-85038784BFE2}" destId="{D21033ED-3E89-4EF5-A470-44E5FD2B5F6D}" srcOrd="1" destOrd="0" presId="urn:microsoft.com/office/officeart/2008/layout/LinedList"/>
    <dgm:cxn modelId="{45897615-0A40-453D-A937-95C55303AE20}" type="presParOf" srcId="{208C48F5-3880-4AA8-A511-85038784BFE2}" destId="{63129111-E57A-49E6-88CC-04A5D5782776}" srcOrd="2" destOrd="0" presId="urn:microsoft.com/office/officeart/2008/layout/LinedList"/>
    <dgm:cxn modelId="{42C26C5F-53D9-4BA1-BB9F-D304E5E7380E}" type="presParOf" srcId="{B30C9918-F60E-43A1-9EF3-215D72DA494F}" destId="{44533C1B-089E-44DB-9795-099598287AB3}" srcOrd="14" destOrd="0" presId="urn:microsoft.com/office/officeart/2008/layout/LinedList"/>
    <dgm:cxn modelId="{92D2C855-CF34-4B7C-8DD0-929908F6D569}" type="presParOf" srcId="{B30C9918-F60E-43A1-9EF3-215D72DA494F}" destId="{B4B8A587-0A03-4B73-9518-B85602800EF5}" srcOrd="15" destOrd="0" presId="urn:microsoft.com/office/officeart/2008/layout/LinedList"/>
    <dgm:cxn modelId="{83ACC3BC-41E1-43F2-8663-A3AF366813B1}" type="presParOf" srcId="{B30C9918-F60E-43A1-9EF3-215D72DA494F}" destId="{36D760F1-A030-4A49-AB39-E429C9D5C582}" srcOrd="16" destOrd="0" presId="urn:microsoft.com/office/officeart/2008/layout/LinedList"/>
    <dgm:cxn modelId="{0905A3D2-0C01-41DF-A9B6-6CE14BEDEFF9}" type="presParOf" srcId="{36D760F1-A030-4A49-AB39-E429C9D5C582}" destId="{1E584BC3-6A28-42C0-A11F-B85CCD73B13E}" srcOrd="0" destOrd="0" presId="urn:microsoft.com/office/officeart/2008/layout/LinedList"/>
    <dgm:cxn modelId="{29E7E836-53B3-4D39-BE06-2E2C5C680582}" type="presParOf" srcId="{36D760F1-A030-4A49-AB39-E429C9D5C582}" destId="{B0FB3048-07A7-4D83-8077-7F93228BA8EE}" srcOrd="1" destOrd="0" presId="urn:microsoft.com/office/officeart/2008/layout/LinedList"/>
    <dgm:cxn modelId="{FBF93AD0-84FC-4788-A308-C7A4336BD8EF}" type="presParOf" srcId="{36D760F1-A030-4A49-AB39-E429C9D5C582}" destId="{06F3C20B-A841-4DD9-B85E-F0A46AC17A0F}" srcOrd="2" destOrd="0" presId="urn:microsoft.com/office/officeart/2008/layout/LinedList"/>
    <dgm:cxn modelId="{554C8909-5AF7-4CDA-881C-340F63A0805C}" type="presParOf" srcId="{B30C9918-F60E-43A1-9EF3-215D72DA494F}" destId="{A6A6386F-9BE0-4395-9001-932584926535}" srcOrd="17" destOrd="0" presId="urn:microsoft.com/office/officeart/2008/layout/LinedList"/>
    <dgm:cxn modelId="{05721E95-EDFB-4DBD-8F8B-DD4EA870BED3}" type="presParOf" srcId="{B30C9918-F60E-43A1-9EF3-215D72DA494F}" destId="{DC5CCCD5-A1CF-407D-8627-585D6B8FAD8F}" srcOrd="18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F62CC1-5F26-4151-8F4D-62BD648FFB4B}">
      <dsp:nvSpPr>
        <dsp:cNvPr id="0" name=""/>
        <dsp:cNvSpPr/>
      </dsp:nvSpPr>
      <dsp:spPr>
        <a:xfrm>
          <a:off x="3195" y="206227"/>
          <a:ext cx="2534822" cy="354875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625" tIns="330200" rIns="197625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i="1" kern="1200" dirty="0">
              <a:latin typeface="Times New Roman"/>
              <a:cs typeface="Times New Roman"/>
            </a:rPr>
            <a:t>1) Создать диаграмму классов</a:t>
          </a:r>
          <a:endParaRPr lang="en-US" sz="2000" i="1" kern="1200" dirty="0">
            <a:latin typeface="Times New Roman"/>
            <a:cs typeface="Times New Roman"/>
          </a:endParaRPr>
        </a:p>
      </dsp:txBody>
      <dsp:txXfrm>
        <a:off x="3195" y="1554752"/>
        <a:ext cx="2534822" cy="2129250"/>
      </dsp:txXfrm>
    </dsp:sp>
    <dsp:sp modelId="{8F6B79A5-32B7-40D9-81D4-EA59EF97615E}">
      <dsp:nvSpPr>
        <dsp:cNvPr id="0" name=""/>
        <dsp:cNvSpPr/>
      </dsp:nvSpPr>
      <dsp:spPr>
        <a:xfrm>
          <a:off x="738293" y="561102"/>
          <a:ext cx="1064625" cy="10646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002" tIns="12700" rIns="8300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894204" y="717013"/>
        <a:ext cx="752803" cy="752803"/>
      </dsp:txXfrm>
    </dsp:sp>
    <dsp:sp modelId="{A4486A62-C578-43F4-BFA1-62ABFE3CA25C}">
      <dsp:nvSpPr>
        <dsp:cNvPr id="0" name=""/>
        <dsp:cNvSpPr/>
      </dsp:nvSpPr>
      <dsp:spPr>
        <a:xfrm>
          <a:off x="3195" y="3754905"/>
          <a:ext cx="2534822" cy="72"/>
        </a:xfrm>
        <a:prstGeom prst="rect">
          <a:avLst/>
        </a:prstGeom>
        <a:solidFill>
          <a:schemeClr val="accent4">
            <a:hueOff val="-1082301"/>
            <a:satOff val="4052"/>
            <a:lumOff val="56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8C5BBB2-C555-43C7-A8F6-D08E7F552432}">
      <dsp:nvSpPr>
        <dsp:cNvPr id="0" name=""/>
        <dsp:cNvSpPr/>
      </dsp:nvSpPr>
      <dsp:spPr>
        <a:xfrm>
          <a:off x="2791499" y="206227"/>
          <a:ext cx="2534822" cy="3548750"/>
        </a:xfrm>
        <a:prstGeom prst="rect">
          <a:avLst/>
        </a:prstGeom>
        <a:solidFill>
          <a:schemeClr val="accent4">
            <a:tint val="40000"/>
            <a:alpha val="90000"/>
            <a:hueOff val="-2477883"/>
            <a:satOff val="7651"/>
            <a:lumOff val="16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625" tIns="330200" rIns="197625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i="1" kern="1200" dirty="0">
              <a:latin typeface="Times New Roman"/>
              <a:cs typeface="Times New Roman"/>
            </a:rPr>
            <a:t>2) Создать диаграмму базы данных </a:t>
          </a:r>
          <a:endParaRPr lang="en-US" sz="2000" i="1" kern="1200" dirty="0">
            <a:latin typeface="Times New Roman"/>
            <a:cs typeface="Times New Roman"/>
          </a:endParaRPr>
        </a:p>
      </dsp:txBody>
      <dsp:txXfrm>
        <a:off x="2791499" y="1554752"/>
        <a:ext cx="2534822" cy="2129250"/>
      </dsp:txXfrm>
    </dsp:sp>
    <dsp:sp modelId="{520F9B67-E9EE-4777-96BE-8A3051C649D2}">
      <dsp:nvSpPr>
        <dsp:cNvPr id="0" name=""/>
        <dsp:cNvSpPr/>
      </dsp:nvSpPr>
      <dsp:spPr>
        <a:xfrm>
          <a:off x="3526597" y="561102"/>
          <a:ext cx="1064625" cy="1064625"/>
        </a:xfrm>
        <a:prstGeom prst="ellipse">
          <a:avLst/>
        </a:prstGeom>
        <a:solidFill>
          <a:schemeClr val="accent4">
            <a:hueOff val="-2164602"/>
            <a:satOff val="8104"/>
            <a:lumOff val="112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002" tIns="12700" rIns="8300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682508" y="717013"/>
        <a:ext cx="752803" cy="752803"/>
      </dsp:txXfrm>
    </dsp:sp>
    <dsp:sp modelId="{30201B75-4CD1-441D-93E6-AA1DE0808000}">
      <dsp:nvSpPr>
        <dsp:cNvPr id="0" name=""/>
        <dsp:cNvSpPr/>
      </dsp:nvSpPr>
      <dsp:spPr>
        <a:xfrm>
          <a:off x="2791499" y="3754905"/>
          <a:ext cx="2534822" cy="72"/>
        </a:xfrm>
        <a:prstGeom prst="rect">
          <a:avLst/>
        </a:prstGeom>
        <a:solidFill>
          <a:schemeClr val="accent4">
            <a:hueOff val="-3246904"/>
            <a:satOff val="12156"/>
            <a:lumOff val="168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117FF19-32A3-4AF4-9E72-46FA42D1B9D6}">
      <dsp:nvSpPr>
        <dsp:cNvPr id="0" name=""/>
        <dsp:cNvSpPr/>
      </dsp:nvSpPr>
      <dsp:spPr>
        <a:xfrm>
          <a:off x="5579803" y="206227"/>
          <a:ext cx="2534822" cy="3548750"/>
        </a:xfrm>
        <a:prstGeom prst="rect">
          <a:avLst/>
        </a:prstGeom>
        <a:solidFill>
          <a:schemeClr val="accent4">
            <a:tint val="40000"/>
            <a:alpha val="90000"/>
            <a:hueOff val="-4955765"/>
            <a:satOff val="15302"/>
            <a:lumOff val="32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625" tIns="330200" rIns="197625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i="1" kern="1200" dirty="0">
              <a:latin typeface="Times New Roman"/>
              <a:cs typeface="Times New Roman"/>
            </a:rPr>
            <a:t>3) Выбрать  язык программирования, базу данных и фреймворк</a:t>
          </a:r>
          <a:endParaRPr lang="en-US" sz="2000" i="1" kern="1200" dirty="0">
            <a:latin typeface="Times New Roman"/>
            <a:cs typeface="Times New Roman"/>
          </a:endParaRPr>
        </a:p>
      </dsp:txBody>
      <dsp:txXfrm>
        <a:off x="5579803" y="1554752"/>
        <a:ext cx="2534822" cy="2129250"/>
      </dsp:txXfrm>
    </dsp:sp>
    <dsp:sp modelId="{3A72227E-5034-483A-A299-12CEF93A988C}">
      <dsp:nvSpPr>
        <dsp:cNvPr id="0" name=""/>
        <dsp:cNvSpPr/>
      </dsp:nvSpPr>
      <dsp:spPr>
        <a:xfrm>
          <a:off x="6314901" y="561102"/>
          <a:ext cx="1064625" cy="1064625"/>
        </a:xfrm>
        <a:prstGeom prst="ellipse">
          <a:avLst/>
        </a:prstGeom>
        <a:solidFill>
          <a:schemeClr val="accent4">
            <a:hueOff val="-4329205"/>
            <a:satOff val="16208"/>
            <a:lumOff val="224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002" tIns="12700" rIns="8300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470812" y="717013"/>
        <a:ext cx="752803" cy="752803"/>
      </dsp:txXfrm>
    </dsp:sp>
    <dsp:sp modelId="{BAEBF3E8-7C98-44E6-9951-288A89EE1DAC}">
      <dsp:nvSpPr>
        <dsp:cNvPr id="0" name=""/>
        <dsp:cNvSpPr/>
      </dsp:nvSpPr>
      <dsp:spPr>
        <a:xfrm>
          <a:off x="5579803" y="3754905"/>
          <a:ext cx="2534822" cy="72"/>
        </a:xfrm>
        <a:prstGeom prst="rect">
          <a:avLst/>
        </a:prstGeom>
        <a:solidFill>
          <a:schemeClr val="accent4">
            <a:hueOff val="-5411506"/>
            <a:satOff val="20260"/>
            <a:lumOff val="28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3D2FB2E-F79F-456C-8CBD-5E293F530409}">
      <dsp:nvSpPr>
        <dsp:cNvPr id="0" name=""/>
        <dsp:cNvSpPr/>
      </dsp:nvSpPr>
      <dsp:spPr>
        <a:xfrm>
          <a:off x="8368107" y="206227"/>
          <a:ext cx="2534822" cy="3548750"/>
        </a:xfrm>
        <a:prstGeom prst="rect">
          <a:avLst/>
        </a:prstGeom>
        <a:solidFill>
          <a:schemeClr val="accent4">
            <a:tint val="40000"/>
            <a:alpha val="90000"/>
            <a:hueOff val="-7433647"/>
            <a:satOff val="22953"/>
            <a:lumOff val="49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625" tIns="330200" rIns="197625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i="1" kern="1200" dirty="0">
              <a:latin typeface="Times New Roman"/>
              <a:cs typeface="Times New Roman"/>
            </a:rPr>
            <a:t>4) Создание приложение</a:t>
          </a:r>
          <a:endParaRPr lang="en-US" sz="2000" i="1" kern="1200" dirty="0">
            <a:latin typeface="Times New Roman"/>
            <a:cs typeface="Times New Roman"/>
          </a:endParaRPr>
        </a:p>
      </dsp:txBody>
      <dsp:txXfrm>
        <a:off x="8368107" y="1554752"/>
        <a:ext cx="2534822" cy="2129250"/>
      </dsp:txXfrm>
    </dsp:sp>
    <dsp:sp modelId="{CAF2829D-F563-4596-AC4C-E161D6119452}">
      <dsp:nvSpPr>
        <dsp:cNvPr id="0" name=""/>
        <dsp:cNvSpPr/>
      </dsp:nvSpPr>
      <dsp:spPr>
        <a:xfrm>
          <a:off x="9103206" y="561102"/>
          <a:ext cx="1064625" cy="1064625"/>
        </a:xfrm>
        <a:prstGeom prst="ellipse">
          <a:avLst/>
        </a:prstGeom>
        <a:solidFill>
          <a:schemeClr val="accent4">
            <a:hueOff val="-6493807"/>
            <a:satOff val="24312"/>
            <a:lumOff val="336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002" tIns="12700" rIns="8300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9259117" y="717013"/>
        <a:ext cx="752803" cy="752803"/>
      </dsp:txXfrm>
    </dsp:sp>
    <dsp:sp modelId="{4008590C-36C5-441D-90EE-73507E38CA40}">
      <dsp:nvSpPr>
        <dsp:cNvPr id="0" name=""/>
        <dsp:cNvSpPr/>
      </dsp:nvSpPr>
      <dsp:spPr>
        <a:xfrm>
          <a:off x="8368107" y="3754905"/>
          <a:ext cx="2534822" cy="72"/>
        </a:xfrm>
        <a:prstGeom prst="rect">
          <a:avLst/>
        </a:prstGeom>
        <a:solidFill>
          <a:schemeClr val="accent4">
            <a:hueOff val="-7576108"/>
            <a:satOff val="28364"/>
            <a:lumOff val="392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250949-4568-4D3F-8401-04E321BF787D}">
      <dsp:nvSpPr>
        <dsp:cNvPr id="0" name=""/>
        <dsp:cNvSpPr/>
      </dsp:nvSpPr>
      <dsp:spPr>
        <a:xfrm>
          <a:off x="0" y="0"/>
          <a:ext cx="5871461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5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0B39630-A73E-47F7-8270-54F88AD1CCD4}">
      <dsp:nvSpPr>
        <dsp:cNvPr id="0" name=""/>
        <dsp:cNvSpPr/>
      </dsp:nvSpPr>
      <dsp:spPr>
        <a:xfrm>
          <a:off x="0" y="0"/>
          <a:ext cx="1174292" cy="52366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/>
            <a:t>Для пользователя, имеющего роль учителя:</a:t>
          </a:r>
          <a:endParaRPr lang="en-US" sz="1000" kern="1200"/>
        </a:p>
      </dsp:txBody>
      <dsp:txXfrm>
        <a:off x="0" y="0"/>
        <a:ext cx="1174292" cy="5236639"/>
      </dsp:txXfrm>
    </dsp:sp>
    <dsp:sp modelId="{5AE28C72-B2D6-4889-BD8B-18D1109CF101}">
      <dsp:nvSpPr>
        <dsp:cNvPr id="0" name=""/>
        <dsp:cNvSpPr/>
      </dsp:nvSpPr>
      <dsp:spPr>
        <a:xfrm>
          <a:off x="1262364" y="30971"/>
          <a:ext cx="4609096" cy="619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/>
            <a:t>Регистрация и авторизация</a:t>
          </a:r>
          <a:endParaRPr lang="en-US" sz="1700" kern="1200"/>
        </a:p>
      </dsp:txBody>
      <dsp:txXfrm>
        <a:off x="1262364" y="30971"/>
        <a:ext cx="4609096" cy="619421"/>
      </dsp:txXfrm>
    </dsp:sp>
    <dsp:sp modelId="{EAC55546-552D-48A1-90D3-1EECB9EBD22B}">
      <dsp:nvSpPr>
        <dsp:cNvPr id="0" name=""/>
        <dsp:cNvSpPr/>
      </dsp:nvSpPr>
      <dsp:spPr>
        <a:xfrm>
          <a:off x="1174292" y="650392"/>
          <a:ext cx="469716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27000" prstMaterial="matte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B78F04-916F-460F-8113-4F4E37B811B2}">
      <dsp:nvSpPr>
        <dsp:cNvPr id="0" name=""/>
        <dsp:cNvSpPr/>
      </dsp:nvSpPr>
      <dsp:spPr>
        <a:xfrm>
          <a:off x="1262364" y="681363"/>
          <a:ext cx="4609096" cy="619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/>
            <a:t>Просмотр курсов, в том числе по категориям</a:t>
          </a:r>
          <a:endParaRPr lang="en-US" sz="1700" kern="1200"/>
        </a:p>
      </dsp:txBody>
      <dsp:txXfrm>
        <a:off x="1262364" y="681363"/>
        <a:ext cx="4609096" cy="619421"/>
      </dsp:txXfrm>
    </dsp:sp>
    <dsp:sp modelId="{16DE66F6-E848-4C95-AD69-60835238E3FC}">
      <dsp:nvSpPr>
        <dsp:cNvPr id="0" name=""/>
        <dsp:cNvSpPr/>
      </dsp:nvSpPr>
      <dsp:spPr>
        <a:xfrm>
          <a:off x="1174292" y="1300785"/>
          <a:ext cx="469716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27000" prstMaterial="matte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79E33D-F1D2-4B00-B1BE-11622DBBB220}">
      <dsp:nvSpPr>
        <dsp:cNvPr id="0" name=""/>
        <dsp:cNvSpPr/>
      </dsp:nvSpPr>
      <dsp:spPr>
        <a:xfrm>
          <a:off x="1262364" y="1331756"/>
          <a:ext cx="4609096" cy="619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/>
            <a:t>*Добавление, обновление, удаление курса</a:t>
          </a:r>
          <a:endParaRPr lang="en-US" sz="1700" kern="1200"/>
        </a:p>
      </dsp:txBody>
      <dsp:txXfrm>
        <a:off x="1262364" y="1331756"/>
        <a:ext cx="4609096" cy="619421"/>
      </dsp:txXfrm>
    </dsp:sp>
    <dsp:sp modelId="{778EF2F0-B275-4857-AFD6-680070F6AC7A}">
      <dsp:nvSpPr>
        <dsp:cNvPr id="0" name=""/>
        <dsp:cNvSpPr/>
      </dsp:nvSpPr>
      <dsp:spPr>
        <a:xfrm>
          <a:off x="1174292" y="1951178"/>
          <a:ext cx="469716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27000" prstMaterial="matte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01AFDE-8835-41EB-ACDC-BC0886C9C51E}">
      <dsp:nvSpPr>
        <dsp:cNvPr id="0" name=""/>
        <dsp:cNvSpPr/>
      </dsp:nvSpPr>
      <dsp:spPr>
        <a:xfrm>
          <a:off x="1262364" y="1982149"/>
          <a:ext cx="4609096" cy="619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*Добавление, обновление, удаление учебных материалов</a:t>
          </a:r>
          <a:endParaRPr lang="en-US" sz="1700" kern="1200" dirty="0"/>
        </a:p>
      </dsp:txBody>
      <dsp:txXfrm>
        <a:off x="1262364" y="1982149"/>
        <a:ext cx="4609096" cy="619421"/>
      </dsp:txXfrm>
    </dsp:sp>
    <dsp:sp modelId="{B566F734-B965-4BE9-9CC7-F215B71DCAB1}">
      <dsp:nvSpPr>
        <dsp:cNvPr id="0" name=""/>
        <dsp:cNvSpPr/>
      </dsp:nvSpPr>
      <dsp:spPr>
        <a:xfrm>
          <a:off x="1174292" y="2601571"/>
          <a:ext cx="469716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27000" prstMaterial="matte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E385F6-114E-45E2-9373-0F6EAF6AEB97}">
      <dsp:nvSpPr>
        <dsp:cNvPr id="0" name=""/>
        <dsp:cNvSpPr/>
      </dsp:nvSpPr>
      <dsp:spPr>
        <a:xfrm>
          <a:off x="1262364" y="2632542"/>
          <a:ext cx="4609096" cy="619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*Добавление, обновление, удаление заданий</a:t>
          </a:r>
          <a:endParaRPr lang="en-US" sz="1700" kern="1200" dirty="0"/>
        </a:p>
      </dsp:txBody>
      <dsp:txXfrm>
        <a:off x="1262364" y="2632542"/>
        <a:ext cx="4609096" cy="619421"/>
      </dsp:txXfrm>
    </dsp:sp>
    <dsp:sp modelId="{A6DC6306-E326-4F34-AAB6-2197753E4815}">
      <dsp:nvSpPr>
        <dsp:cNvPr id="0" name=""/>
        <dsp:cNvSpPr/>
      </dsp:nvSpPr>
      <dsp:spPr>
        <a:xfrm>
          <a:off x="1174292" y="3251964"/>
          <a:ext cx="469716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27000" prstMaterial="matte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8F7061-0925-4B34-AD28-B6030A0D636A}">
      <dsp:nvSpPr>
        <dsp:cNvPr id="0" name=""/>
        <dsp:cNvSpPr/>
      </dsp:nvSpPr>
      <dsp:spPr>
        <a:xfrm>
          <a:off x="1262364" y="3282935"/>
          <a:ext cx="4609096" cy="619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*Добавление, обновление, удаление тестов</a:t>
          </a:r>
          <a:endParaRPr lang="en-US" sz="1700" kern="1200" dirty="0"/>
        </a:p>
      </dsp:txBody>
      <dsp:txXfrm>
        <a:off x="1262364" y="3282935"/>
        <a:ext cx="4609096" cy="619421"/>
      </dsp:txXfrm>
    </dsp:sp>
    <dsp:sp modelId="{5EBA869B-6A23-4050-8253-910A9AD93F9A}">
      <dsp:nvSpPr>
        <dsp:cNvPr id="0" name=""/>
        <dsp:cNvSpPr/>
      </dsp:nvSpPr>
      <dsp:spPr>
        <a:xfrm>
          <a:off x="1174292" y="3902357"/>
          <a:ext cx="469716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27000" prstMaterial="matte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FC2F13-7458-49FD-9215-EBD092C2BBB2}">
      <dsp:nvSpPr>
        <dsp:cNvPr id="0" name=""/>
        <dsp:cNvSpPr/>
      </dsp:nvSpPr>
      <dsp:spPr>
        <a:xfrm>
          <a:off x="1262364" y="3933328"/>
          <a:ext cx="4609096" cy="619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/>
            <a:t>*Добавление, обновление, удаление вопросов в тесте</a:t>
          </a:r>
          <a:endParaRPr lang="en-US" sz="1700" kern="1200"/>
        </a:p>
      </dsp:txBody>
      <dsp:txXfrm>
        <a:off x="1262364" y="3933328"/>
        <a:ext cx="4609096" cy="619421"/>
      </dsp:txXfrm>
    </dsp:sp>
    <dsp:sp modelId="{51E2C39D-5708-45F4-AE7B-752B026570AA}">
      <dsp:nvSpPr>
        <dsp:cNvPr id="0" name=""/>
        <dsp:cNvSpPr/>
      </dsp:nvSpPr>
      <dsp:spPr>
        <a:xfrm>
          <a:off x="1174292" y="4552750"/>
          <a:ext cx="469716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27000" prstMaterial="matte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2B9F79-F84D-4712-BE11-4D36EDC43A4B}">
      <dsp:nvSpPr>
        <dsp:cNvPr id="0" name=""/>
        <dsp:cNvSpPr/>
      </dsp:nvSpPr>
      <dsp:spPr>
        <a:xfrm>
          <a:off x="1262364" y="4583721"/>
          <a:ext cx="4609096" cy="619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/>
            <a:t>*Все возможности доступны и в админ-панели, а также просмотр успеваемости учеников</a:t>
          </a:r>
          <a:endParaRPr lang="en-US" sz="1700" kern="1200"/>
        </a:p>
      </dsp:txBody>
      <dsp:txXfrm>
        <a:off x="1262364" y="4583721"/>
        <a:ext cx="4609096" cy="619421"/>
      </dsp:txXfrm>
    </dsp:sp>
    <dsp:sp modelId="{29026CF8-9900-46B0-8020-F363E4CEF4A8}">
      <dsp:nvSpPr>
        <dsp:cNvPr id="0" name=""/>
        <dsp:cNvSpPr/>
      </dsp:nvSpPr>
      <dsp:spPr>
        <a:xfrm>
          <a:off x="1174292" y="5203142"/>
          <a:ext cx="469716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27000" prstMaterial="matte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250949-4568-4D3F-8401-04E321BF787D}">
      <dsp:nvSpPr>
        <dsp:cNvPr id="0" name=""/>
        <dsp:cNvSpPr/>
      </dsp:nvSpPr>
      <dsp:spPr>
        <a:xfrm>
          <a:off x="0" y="0"/>
          <a:ext cx="4738231" cy="0"/>
        </a:xfrm>
        <a:prstGeom prst="line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0B39630-A73E-47F7-8270-54F88AD1CCD4}">
      <dsp:nvSpPr>
        <dsp:cNvPr id="0" name=""/>
        <dsp:cNvSpPr/>
      </dsp:nvSpPr>
      <dsp:spPr>
        <a:xfrm>
          <a:off x="0" y="0"/>
          <a:ext cx="947646" cy="4543024"/>
        </a:xfrm>
        <a:prstGeom prst="rect">
          <a:avLst/>
        </a:prstGeom>
        <a:noFill/>
        <a:ln w="12700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000" kern="1200" dirty="0">
              <a:latin typeface="Century Schoolbook" panose="020B0502020104020203"/>
            </a:rPr>
            <a:t>Для</a:t>
          </a:r>
          <a:r>
            <a:rPr lang="ru-RU" sz="1000" kern="1200" dirty="0"/>
            <a:t> обыкновенного пользователя:</a:t>
          </a:r>
        </a:p>
      </dsp:txBody>
      <dsp:txXfrm>
        <a:off x="0" y="0"/>
        <a:ext cx="947646" cy="4543024"/>
      </dsp:txXfrm>
    </dsp:sp>
    <dsp:sp modelId="{6BC87EE1-E1DE-4B16-9C50-FB8F569DC365}">
      <dsp:nvSpPr>
        <dsp:cNvPr id="0" name=""/>
        <dsp:cNvSpPr/>
      </dsp:nvSpPr>
      <dsp:spPr>
        <a:xfrm>
          <a:off x="1018719" y="35769"/>
          <a:ext cx="3719511" cy="715393"/>
        </a:xfrm>
        <a:prstGeom prst="rect">
          <a:avLst/>
        </a:prstGeom>
        <a:noFill/>
        <a:ln w="12700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rtl="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Регистрация и авторизация пользователя</a:t>
          </a:r>
          <a:endParaRPr lang="en-US" sz="1700" kern="1200" dirty="0"/>
        </a:p>
      </dsp:txBody>
      <dsp:txXfrm>
        <a:off x="1018719" y="35769"/>
        <a:ext cx="3719511" cy="715393"/>
      </dsp:txXfrm>
    </dsp:sp>
    <dsp:sp modelId="{45098642-F975-4676-8E5D-5765B4492979}">
      <dsp:nvSpPr>
        <dsp:cNvPr id="0" name=""/>
        <dsp:cNvSpPr/>
      </dsp:nvSpPr>
      <dsp:spPr>
        <a:xfrm>
          <a:off x="947646" y="751162"/>
          <a:ext cx="379058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33BD3C-635A-4DF5-8DF3-4B0D9331CDF4}">
      <dsp:nvSpPr>
        <dsp:cNvPr id="0" name=""/>
        <dsp:cNvSpPr/>
      </dsp:nvSpPr>
      <dsp:spPr>
        <a:xfrm>
          <a:off x="1018719" y="786932"/>
          <a:ext cx="3719511" cy="715393"/>
        </a:xfrm>
        <a:prstGeom prst="rect">
          <a:avLst/>
        </a:prstGeom>
        <a:noFill/>
        <a:ln w="12700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Просмотр курсов, в том числе по категориям</a:t>
          </a:r>
          <a:endParaRPr lang="en-US" sz="1700" kern="1200" dirty="0"/>
        </a:p>
      </dsp:txBody>
      <dsp:txXfrm>
        <a:off x="1018719" y="786932"/>
        <a:ext cx="3719511" cy="715393"/>
      </dsp:txXfrm>
    </dsp:sp>
    <dsp:sp modelId="{10E3A351-CADC-4BB2-B041-F9E6812E66E0}">
      <dsp:nvSpPr>
        <dsp:cNvPr id="0" name=""/>
        <dsp:cNvSpPr/>
      </dsp:nvSpPr>
      <dsp:spPr>
        <a:xfrm>
          <a:off x="947646" y="1502325"/>
          <a:ext cx="379058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CE2C14-13DE-43B7-B7A8-276FCF7F4AF8}">
      <dsp:nvSpPr>
        <dsp:cNvPr id="0" name=""/>
        <dsp:cNvSpPr/>
      </dsp:nvSpPr>
      <dsp:spPr>
        <a:xfrm>
          <a:off x="1018719" y="1538095"/>
          <a:ext cx="3719511" cy="715393"/>
        </a:xfrm>
        <a:prstGeom prst="rect">
          <a:avLst/>
        </a:prstGeom>
        <a:noFill/>
        <a:ln w="12700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*Просмотр материалов</a:t>
          </a:r>
          <a:endParaRPr lang="en-US" sz="1700" kern="1200" dirty="0"/>
        </a:p>
      </dsp:txBody>
      <dsp:txXfrm>
        <a:off x="1018719" y="1538095"/>
        <a:ext cx="3719511" cy="715393"/>
      </dsp:txXfrm>
    </dsp:sp>
    <dsp:sp modelId="{88DC434B-CE1F-4EB7-8FD2-DE1E787A06B5}">
      <dsp:nvSpPr>
        <dsp:cNvPr id="0" name=""/>
        <dsp:cNvSpPr/>
      </dsp:nvSpPr>
      <dsp:spPr>
        <a:xfrm>
          <a:off x="947646" y="2253488"/>
          <a:ext cx="379058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FE50BE-A35A-4C12-9CB8-359F6EBE8C8F}">
      <dsp:nvSpPr>
        <dsp:cNvPr id="0" name=""/>
        <dsp:cNvSpPr/>
      </dsp:nvSpPr>
      <dsp:spPr>
        <a:xfrm>
          <a:off x="1018719" y="2289258"/>
          <a:ext cx="3719511" cy="715393"/>
        </a:xfrm>
        <a:prstGeom prst="rect">
          <a:avLst/>
        </a:prstGeom>
        <a:noFill/>
        <a:ln w="12700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 *Решение задач</a:t>
          </a:r>
          <a:endParaRPr lang="en-US" sz="1700" kern="1200" dirty="0"/>
        </a:p>
      </dsp:txBody>
      <dsp:txXfrm>
        <a:off x="1018719" y="2289258"/>
        <a:ext cx="3719511" cy="715393"/>
      </dsp:txXfrm>
    </dsp:sp>
    <dsp:sp modelId="{63CDE8B2-8291-471B-A6C5-E2F4BA655379}">
      <dsp:nvSpPr>
        <dsp:cNvPr id="0" name=""/>
        <dsp:cNvSpPr/>
      </dsp:nvSpPr>
      <dsp:spPr>
        <a:xfrm>
          <a:off x="947646" y="3004651"/>
          <a:ext cx="379058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1033ED-3E89-4EF5-A470-44E5FD2B5F6D}">
      <dsp:nvSpPr>
        <dsp:cNvPr id="0" name=""/>
        <dsp:cNvSpPr/>
      </dsp:nvSpPr>
      <dsp:spPr>
        <a:xfrm>
          <a:off x="1018719" y="3040421"/>
          <a:ext cx="3719511" cy="715393"/>
        </a:xfrm>
        <a:prstGeom prst="rect">
          <a:avLst/>
        </a:prstGeom>
        <a:noFill/>
        <a:ln w="12700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 *Решение тестов</a:t>
          </a:r>
          <a:endParaRPr lang="en-US" sz="1700" kern="1200" dirty="0"/>
        </a:p>
      </dsp:txBody>
      <dsp:txXfrm>
        <a:off x="1018719" y="3040421"/>
        <a:ext cx="3719511" cy="715393"/>
      </dsp:txXfrm>
    </dsp:sp>
    <dsp:sp modelId="{44533C1B-089E-44DB-9795-099598287AB3}">
      <dsp:nvSpPr>
        <dsp:cNvPr id="0" name=""/>
        <dsp:cNvSpPr/>
      </dsp:nvSpPr>
      <dsp:spPr>
        <a:xfrm>
          <a:off x="947646" y="3755814"/>
          <a:ext cx="379058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FB3048-07A7-4D83-8077-7F93228BA8EE}">
      <dsp:nvSpPr>
        <dsp:cNvPr id="0" name=""/>
        <dsp:cNvSpPr/>
      </dsp:nvSpPr>
      <dsp:spPr>
        <a:xfrm>
          <a:off x="1018719" y="3791583"/>
          <a:ext cx="3719511" cy="715393"/>
        </a:xfrm>
        <a:prstGeom prst="rect">
          <a:avLst/>
        </a:prstGeom>
        <a:noFill/>
        <a:ln w="12700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/>
            <a:t> *Просмотр успеваемости</a:t>
          </a:r>
        </a:p>
      </dsp:txBody>
      <dsp:txXfrm>
        <a:off x="1018719" y="3791583"/>
        <a:ext cx="3719511" cy="715393"/>
      </dsp:txXfrm>
    </dsp:sp>
    <dsp:sp modelId="{A6A6386F-9BE0-4395-9001-932584926535}">
      <dsp:nvSpPr>
        <dsp:cNvPr id="0" name=""/>
        <dsp:cNvSpPr/>
      </dsp:nvSpPr>
      <dsp:spPr>
        <a:xfrm>
          <a:off x="947646" y="4506977"/>
          <a:ext cx="379058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8517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6559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1688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421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413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5538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7787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3494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2471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750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7517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7/10/2022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4003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6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ING-STYLE-APP.HEROKUAPP.COM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2">
            <a:extLst>
              <a:ext uri="{FF2B5EF4-FFF2-40B4-BE49-F238E27FC236}">
                <a16:creationId xmlns:a16="http://schemas.microsoft.com/office/drawing/2014/main" id="{57A5E7C5-5142-7672-6F3C-10CDB72C62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07"/>
          <a:stretch/>
        </p:blipFill>
        <p:spPr>
          <a:xfrm>
            <a:off x="-1" y="1"/>
            <a:ext cx="12192001" cy="6857999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661699"/>
            <a:ext cx="3703320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817914"/>
            <a:ext cx="3702134" cy="3378388"/>
          </a:xfrm>
          <a:prstGeom prst="rect">
            <a:avLst/>
          </a:prstGeom>
          <a:solidFill>
            <a:schemeClr val="bg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99510" y="2324906"/>
            <a:ext cx="3412067" cy="15886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Learning style</a:t>
            </a:r>
          </a:p>
        </p:txBody>
      </p:sp>
      <p:sp>
        <p:nvSpPr>
          <p:cNvPr id="6" name="Подзаголовок 5">
            <a:extLst>
              <a:ext uri="{FF2B5EF4-FFF2-40B4-BE49-F238E27FC236}">
                <a16:creationId xmlns:a16="http://schemas.microsoft.com/office/drawing/2014/main" id="{06E33108-C5B6-376E-4895-11984260E1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510" y="3945249"/>
            <a:ext cx="3412067" cy="7388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WEB-APPLICATION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2D87D2-357A-A64F-BB6F-F7FB75F15F44}"/>
              </a:ext>
            </a:extLst>
          </p:cNvPr>
          <p:cNvSpPr txBox="1"/>
          <p:nvPr/>
        </p:nvSpPr>
        <p:spPr>
          <a:xfrm>
            <a:off x="783736" y="4437429"/>
            <a:ext cx="3524737" cy="7232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ru-RU" dirty="0"/>
              <a:t>DESIGNED BY TANUSHA</a:t>
            </a:r>
            <a:endParaRPr lang="ru-RU"/>
          </a:p>
          <a:p>
            <a:pPr>
              <a:spcAft>
                <a:spcPts val="600"/>
              </a:spcAft>
            </a:pPr>
            <a:r>
              <a:rPr lang="ru-RU" dirty="0"/>
              <a:t>GROUP П23018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7F2BB43-1E8B-40A7-9733-9AEE76BFE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2499BD-C67D-4CD4-9747-4DCC7EF1F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0D02CAC-A533-4E24-84A6-B3171E16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DBAF48-B17B-4AA7-9E99-4EC0C9905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FD90186-F30E-41DE-BCC9-06B6C412E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5" descr="Person typing on a laptop">
            <a:extLst>
              <a:ext uri="{FF2B5EF4-FFF2-40B4-BE49-F238E27FC236}">
                <a16:creationId xmlns:a16="http://schemas.microsoft.com/office/drawing/2014/main" id="{CC7B4E75-49C6-8D36-B8C2-DF8B27CF7A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5377"/>
          <a:stretch/>
        </p:blipFill>
        <p:spPr>
          <a:xfrm>
            <a:off x="-1" y="10"/>
            <a:ext cx="7554140" cy="426694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3210EB2-7484-41FF-8189-5C048F60C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267831"/>
            <a:ext cx="7552502" cy="2590169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7B7922-2D89-C78E-C3B3-79AB7E178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98" y="4483200"/>
            <a:ext cx="7529801" cy="215159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  <a:t>КОД ПРОЕКТА ДОСТУПЕН НА </a:t>
            </a:r>
            <a:br>
              <a:rPr lang="en-US" sz="3200" dirty="0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</a:br>
            <a:r>
              <a:rPr lang="en-US" sz="3200" dirty="0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  <a:t>GITHUB: </a:t>
            </a:r>
            <a:br>
              <a:rPr lang="en-US" sz="3200" dirty="0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</a:br>
            <a:br>
              <a:rPr lang="en-US" sz="3200" dirty="0">
                <a:latin typeface="Times New Roman"/>
                <a:ea typeface="+mj-lt"/>
                <a:cs typeface="+mj-lt"/>
              </a:rPr>
            </a:br>
            <a:r>
              <a:rPr lang="en-US" sz="2400" dirty="0">
                <a:solidFill>
                  <a:srgbClr val="FF9D00"/>
                </a:solidFill>
                <a:latin typeface="Times New Roman"/>
                <a:ea typeface="+mj-lt"/>
                <a:cs typeface="+mj-lt"/>
              </a:rPr>
              <a:t>HTTPS://GITHUB.COM/SOMEONE-IS-HERE/COURSE</a:t>
            </a:r>
            <a:endParaRPr lang="ru-RU" sz="2400" dirty="0">
              <a:solidFill>
                <a:srgbClr val="FF9D00"/>
              </a:solidFill>
              <a:latin typeface="Times New Roman"/>
              <a:cs typeface="Times New Roman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D9A18B0-0782-44A1-B999-5A0B4F62A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9" y="4220158"/>
            <a:ext cx="7554921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Рисунок 4" descr="Процессор с двоичными числами и схемой">
            <a:extLst>
              <a:ext uri="{FF2B5EF4-FFF2-40B4-BE49-F238E27FC236}">
                <a16:creationId xmlns:a16="http://schemas.microsoft.com/office/drawing/2014/main" id="{4D7713D6-6E34-D4C5-7E0B-52068E6A2F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3449" r="28511"/>
          <a:stretch/>
        </p:blipFill>
        <p:spPr>
          <a:xfrm>
            <a:off x="7554141" y="10"/>
            <a:ext cx="4637861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4E468B1-8EA7-411D-B785-E24321C1C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11429" y="-460"/>
            <a:ext cx="9144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2997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7F2BB43-1E8B-40A7-9733-9AEE76BFE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2499BD-C67D-4CD4-9747-4DCC7EF1F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D02CAC-A533-4E24-84A6-B3171E16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DBAF48-B17B-4AA7-9E99-4EC0C9905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Рисунок 4" descr="Синяя абстракция, изображающая поток данных">
            <a:extLst>
              <a:ext uri="{FF2B5EF4-FFF2-40B4-BE49-F238E27FC236}">
                <a16:creationId xmlns:a16="http://schemas.microsoft.com/office/drawing/2014/main" id="{F1C786DE-92E1-DB65-C10E-1FAB7EC400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28" r="-1" b="-1"/>
          <a:stretch/>
        </p:blipFill>
        <p:spPr>
          <a:xfrm>
            <a:off x="1" y="-1"/>
            <a:ext cx="12191695" cy="68580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3A852E5D-96B2-47B5-AB0F-426F231FB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1"/>
            <a:ext cx="3703320" cy="5935131"/>
            <a:chOff x="438068" y="457201"/>
            <a:chExt cx="3703320" cy="593513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BEA2C8A-CA20-494E-8DAA-985E842E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41102"/>
              <a:ext cx="3702134" cy="5751230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BAE429C-3A94-4C39-B88C-596F1E4C0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1"/>
              <a:ext cx="3703320" cy="91440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D4E62C-6F2E-03F8-1491-08C9F7C44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431" y="1987551"/>
            <a:ext cx="3793066" cy="17977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400" dirty="0">
                <a:latin typeface="Times New Roman"/>
                <a:ea typeface="+mj-lt"/>
                <a:cs typeface="+mj-lt"/>
              </a:rPr>
              <a:t>ПРОЕКТ ДОСТУПЕН ПО ССЫЛКЕ </a:t>
            </a:r>
            <a:endParaRPr lang="ru-RU" sz="2400" dirty="0">
              <a:latin typeface="Times New Roman"/>
              <a:cs typeface="Times New Roman"/>
            </a:endParaRPr>
          </a:p>
        </p:txBody>
      </p:sp>
      <p:pic>
        <p:nvPicPr>
          <p:cNvPr id="6" name="Рисунок 6" descr="Море лампочек в парке с одной зажженной">
            <a:extLst>
              <a:ext uri="{FF2B5EF4-FFF2-40B4-BE49-F238E27FC236}">
                <a16:creationId xmlns:a16="http://schemas.microsoft.com/office/drawing/2014/main" id="{24D10A34-C3DB-FA1F-6712-42C455EADE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29" r="-5" b="13190"/>
          <a:stretch/>
        </p:blipFill>
        <p:spPr>
          <a:xfrm>
            <a:off x="532463" y="731077"/>
            <a:ext cx="3515763" cy="21194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75E005-F9E0-C0F1-4C28-130D18A08130}"/>
              </a:ext>
            </a:extLst>
          </p:cNvPr>
          <p:cNvSpPr txBox="1"/>
          <p:nvPr/>
        </p:nvSpPr>
        <p:spPr>
          <a:xfrm>
            <a:off x="484554" y="3854939"/>
            <a:ext cx="3661508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2800" cap="all" dirty="0">
                <a:solidFill>
                  <a:srgbClr val="FF9D00"/>
                </a:solidFill>
                <a:latin typeface="Times New Roman"/>
                <a:cs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HTTPS://LEARNING-STYLE-APP. HEROKUAPP.COM</a:t>
            </a:r>
            <a:endParaRPr lang="ru-RU" sz="2800" cap="all">
              <a:solidFill>
                <a:srgbClr val="FF9D00"/>
              </a:solidFill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968C86-D34B-A3C1-7D53-CD0F0BDA1595}"/>
              </a:ext>
            </a:extLst>
          </p:cNvPr>
          <p:cNvSpPr txBox="1"/>
          <p:nvPr/>
        </p:nvSpPr>
        <p:spPr>
          <a:xfrm>
            <a:off x="8397631" y="6385170"/>
            <a:ext cx="53808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>
                <a:latin typeface="Corbel"/>
              </a:rPr>
              <a:t>Сайт развернут с помощью HEROKU​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875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 descr="Цветной порошок на черном фоне">
            <a:extLst>
              <a:ext uri="{FF2B5EF4-FFF2-40B4-BE49-F238E27FC236}">
                <a16:creationId xmlns:a16="http://schemas.microsoft.com/office/drawing/2014/main" id="{1F22FC17-7CDF-F323-2B7C-F0DAAEC30E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>
              <a:alpha val="95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E75BD2-0ECC-100B-8E72-2462C4A21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00" y="4613395"/>
            <a:ext cx="11022278" cy="1336485"/>
          </a:xfrm>
        </p:spPr>
        <p:txBody>
          <a:bodyPr anchor="ctr">
            <a:normAutofit/>
          </a:bodyPr>
          <a:lstStyle/>
          <a:p>
            <a:pPr algn="ctr"/>
            <a:r>
              <a:rPr lang="ru-RU" sz="2800" dirty="0">
                <a:solidFill>
                  <a:schemeClr val="tx1"/>
                </a:solidFill>
                <a:latin typeface="Times New Roman"/>
                <a:cs typeface="Times New Roman"/>
              </a:rPr>
              <a:t>Спасибо за внимание!</a:t>
            </a:r>
            <a:endParaRPr lang="ru-RU" sz="2800">
              <a:solidFill>
                <a:schemeClr val="tx1"/>
              </a:solidFill>
              <a:latin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7135910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5" descr="Круглый лабиринт">
            <a:extLst>
              <a:ext uri="{FF2B5EF4-FFF2-40B4-BE49-F238E27FC236}">
                <a16:creationId xmlns:a16="http://schemas.microsoft.com/office/drawing/2014/main" id="{2A5CFF80-D204-9EF0-45B8-62CEDF978C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634" b="80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7695657-4834-4DEB-A529-4DB28F69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187" y="4219240"/>
            <a:ext cx="11301984" cy="94997"/>
          </a:xfrm>
          <a:prstGeom prst="rect">
            <a:avLst/>
          </a:prstGeom>
          <a:solidFill>
            <a:srgbClr val="52CFC0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tx1">
              <a:alpha val="50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6DB5293-7EEA-499F-BC82-82AE672149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187" y="4376057"/>
            <a:ext cx="11303626" cy="2034709"/>
          </a:xfrm>
          <a:prstGeom prst="rect">
            <a:avLst/>
          </a:prstGeom>
          <a:solidFill>
            <a:srgbClr val="52CFC0">
              <a:alpha val="40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A0246C-E918-EBC9-E9C3-6947E7CAA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 err="1">
                <a:solidFill>
                  <a:schemeClr val="bg1"/>
                </a:solidFill>
                <a:latin typeface="Times New Roman"/>
                <a:cs typeface="Times New Roman"/>
              </a:rPr>
              <a:t>Идея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Times New Roman"/>
                <a:cs typeface="Times New Roman"/>
              </a:rPr>
              <a:t>создания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Times New Roman"/>
                <a:cs typeface="Times New Roman"/>
              </a:rPr>
              <a:t>приложения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84929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64C1EE-15F8-CA55-9BBD-A9CD863393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39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9F06D9-354C-B5FD-2FEF-BFF851F95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21" y="4727173"/>
            <a:ext cx="7985759" cy="868823"/>
          </a:xfrm>
        </p:spPr>
        <p:txBody>
          <a:bodyPr anchor="b">
            <a:normAutofit/>
          </a:bodyPr>
          <a:lstStyle/>
          <a:p>
            <a:pPr algn="ctr"/>
            <a:r>
              <a:rPr lang="ru-RU" sz="4000">
                <a:solidFill>
                  <a:schemeClr val="bg1"/>
                </a:solidFill>
                <a:latin typeface="Corbel"/>
              </a:rPr>
              <a:t>pLANNING</a:t>
            </a:r>
          </a:p>
        </p:txBody>
      </p:sp>
    </p:spTree>
    <p:extLst>
      <p:ext uri="{BB962C8B-B14F-4D97-AF65-F5344CB8AC3E}">
        <p14:creationId xmlns:p14="http://schemas.microsoft.com/office/powerpoint/2010/main" val="16367593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5">
            <a:extLst>
              <a:ext uri="{FF2B5EF4-FFF2-40B4-BE49-F238E27FC236}">
                <a16:creationId xmlns:a16="http://schemas.microsoft.com/office/drawing/2014/main" id="{69B35BB5-1630-45F0-B55C-B6847DF21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7">
            <a:extLst>
              <a:ext uri="{FF2B5EF4-FFF2-40B4-BE49-F238E27FC236}">
                <a16:creationId xmlns:a16="http://schemas.microsoft.com/office/drawing/2014/main" id="{D3EF5146-0A37-42B3-AF51-CBFCE4002B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C1118C-FF33-200E-B229-0875B4C6F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4486"/>
            <a:ext cx="10883444" cy="958513"/>
          </a:xfrm>
        </p:spPr>
        <p:txBody>
          <a:bodyPr anchor="ctr">
            <a:normAutofit/>
          </a:bodyPr>
          <a:lstStyle/>
          <a:p>
            <a:r>
              <a:rPr lang="ru-RU">
                <a:solidFill>
                  <a:srgbClr val="FFFEFF"/>
                </a:solidFill>
                <a:latin typeface="Times New Roman"/>
                <a:cs typeface="Times New Roman"/>
              </a:rPr>
              <a:t>First step</a:t>
            </a:r>
          </a:p>
        </p:txBody>
      </p:sp>
      <p:sp>
        <p:nvSpPr>
          <p:cNvPr id="35" name="Rectangle 39">
            <a:extLst>
              <a:ext uri="{FF2B5EF4-FFF2-40B4-BE49-F238E27FC236}">
                <a16:creationId xmlns:a16="http://schemas.microsoft.com/office/drawing/2014/main" id="{D05C6BB3-F359-4E0C-B8DA-4CEA9EE8C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41">
            <a:extLst>
              <a:ext uri="{FF2B5EF4-FFF2-40B4-BE49-F238E27FC236}">
                <a16:creationId xmlns:a16="http://schemas.microsoft.com/office/drawing/2014/main" id="{E512FDBA-7374-4A50-B15C-1C421A40B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43">
            <a:extLst>
              <a:ext uri="{FF2B5EF4-FFF2-40B4-BE49-F238E27FC236}">
                <a16:creationId xmlns:a16="http://schemas.microsoft.com/office/drawing/2014/main" id="{799D451D-9C66-42CF-BC10-324A4F647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31" name="Объект 2">
            <a:extLst>
              <a:ext uri="{FF2B5EF4-FFF2-40B4-BE49-F238E27FC236}">
                <a16:creationId xmlns:a16="http://schemas.microsoft.com/office/drawing/2014/main" id="{0AEC4595-F7BA-1F2F-1A1E-FA3EEBCFAA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3661535"/>
              </p:ext>
            </p:extLst>
          </p:nvPr>
        </p:nvGraphicFramePr>
        <p:xfrm>
          <a:off x="642938" y="858445"/>
          <a:ext cx="10906125" cy="3961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95326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Рисунок 2">
            <a:extLst>
              <a:ext uri="{FF2B5EF4-FFF2-40B4-BE49-F238E27FC236}">
                <a16:creationId xmlns:a16="http://schemas.microsoft.com/office/drawing/2014/main" id="{AEFF8404-FC76-557E-5FC8-7B89E073AE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6" b="95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BFF2C6-68A9-B9CF-3F7D-26038F27B3A0}"/>
              </a:ext>
            </a:extLst>
          </p:cNvPr>
          <p:cNvSpPr txBox="1"/>
          <p:nvPr/>
        </p:nvSpPr>
        <p:spPr>
          <a:xfrm>
            <a:off x="105841" y="209734"/>
            <a:ext cx="5139778" cy="157947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lnSpcReduction="10000"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Диаграмма</a:t>
            </a:r>
            <a:r>
              <a:rPr lang="en-US" sz="32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cap="all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базы</a:t>
            </a:r>
            <a:r>
              <a:rPr lang="en-US" sz="32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cap="all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данных</a:t>
            </a:r>
            <a:r>
              <a:rPr lang="en-US" sz="32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и </a:t>
            </a:r>
          </a:p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классов</a:t>
            </a:r>
            <a:r>
              <a:rPr lang="en-US" sz="32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cap="all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моделей</a:t>
            </a:r>
            <a:endParaRPr lang="en-US" sz="3200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742576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Желтая Python">
            <a:extLst>
              <a:ext uri="{FF2B5EF4-FFF2-40B4-BE49-F238E27FC236}">
                <a16:creationId xmlns:a16="http://schemas.microsoft.com/office/drawing/2014/main" id="{54B1A7B5-FBE1-34B9-612B-A91D54DAB7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18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849057"/>
            <a:ext cx="3703320" cy="9499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012371"/>
            <a:ext cx="3702134" cy="4202862"/>
          </a:xfrm>
          <a:prstGeom prst="rect">
            <a:avLst/>
          </a:prstGeom>
          <a:solidFill>
            <a:schemeClr val="bg1">
              <a:alpha val="95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E36B77-40AB-673B-1702-8D01C24C0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227" y="1153886"/>
            <a:ext cx="3305881" cy="1362075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tx1"/>
                </a:solidFill>
                <a:latin typeface="Corbel"/>
              </a:rPr>
              <a:t>Выбранные </a:t>
            </a:r>
            <a:r>
              <a:rPr lang="ru-RU" sz="2400" dirty="0" err="1">
                <a:solidFill>
                  <a:schemeClr val="tx1"/>
                </a:solidFill>
                <a:latin typeface="Corbel"/>
              </a:rPr>
              <a:t>СРедства</a:t>
            </a:r>
            <a:r>
              <a:rPr lang="ru-RU" sz="2400" dirty="0">
                <a:solidFill>
                  <a:schemeClr val="tx1"/>
                </a:solidFill>
                <a:latin typeface="Corbel"/>
              </a:rPr>
              <a:t> </a:t>
            </a:r>
            <a:br>
              <a:rPr lang="ru-RU" sz="2400" dirty="0">
                <a:solidFill>
                  <a:schemeClr val="tx1"/>
                </a:solidFill>
                <a:latin typeface="Corbel"/>
              </a:rPr>
            </a:br>
            <a:endParaRPr lang="ru-RU" sz="2400">
              <a:solidFill>
                <a:schemeClr val="tx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21F9B0-FB1C-5C38-5A0B-3EF0278D4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226" y="2266683"/>
            <a:ext cx="3374265" cy="2704562"/>
          </a:xfrm>
        </p:spPr>
        <p:txBody>
          <a:bodyPr>
            <a:normAutofit/>
          </a:bodyPr>
          <a:lstStyle/>
          <a:p>
            <a:pPr marL="305435" indent="-305435"/>
            <a:r>
              <a:rPr lang="ru-RU" sz="1600">
                <a:latin typeface="Corbel"/>
              </a:rPr>
              <a:t>Язык программирования: PYTHON</a:t>
            </a:r>
          </a:p>
          <a:p>
            <a:pPr marL="305435" indent="-305435"/>
            <a:r>
              <a:rPr lang="ru-RU" sz="1600">
                <a:latin typeface="Corbel"/>
              </a:rPr>
              <a:t>Фреймворк: DJANGO</a:t>
            </a:r>
          </a:p>
          <a:p>
            <a:pPr marL="305435" indent="-305435"/>
            <a:r>
              <a:rPr lang="ru-RU" sz="1600">
                <a:latin typeface="Corbel"/>
              </a:rPr>
              <a:t>База данных: POSTGRESQL</a:t>
            </a:r>
          </a:p>
        </p:txBody>
      </p:sp>
    </p:spTree>
    <p:extLst>
      <p:ext uri="{BB962C8B-B14F-4D97-AF65-F5344CB8AC3E}">
        <p14:creationId xmlns:p14="http://schemas.microsoft.com/office/powerpoint/2010/main" val="3570748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Прямоугольник: скругленные углы 385">
            <a:extLst>
              <a:ext uri="{FF2B5EF4-FFF2-40B4-BE49-F238E27FC236}">
                <a16:creationId xmlns:a16="http://schemas.microsoft.com/office/drawing/2014/main" id="{0C8FAF4F-FF6F-0E35-9A38-D4D194A01035}"/>
              </a:ext>
            </a:extLst>
          </p:cNvPr>
          <p:cNvSpPr/>
          <p:nvPr/>
        </p:nvSpPr>
        <p:spPr>
          <a:xfrm>
            <a:off x="86213" y="6367828"/>
            <a:ext cx="6613768" cy="43961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855656-3964-AA3E-6B72-AF1942DE7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3115" y="594694"/>
            <a:ext cx="11273846" cy="592797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600" dirty="0">
                <a:latin typeface="Times New Roman"/>
                <a:cs typeface="Times New Roman"/>
              </a:rPr>
              <a:t>Возможности приложения</a:t>
            </a:r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86B2B2-7849-F1CF-777D-166E0AC4DBF5}"/>
              </a:ext>
            </a:extLst>
          </p:cNvPr>
          <p:cNvSpPr txBox="1"/>
          <p:nvPr/>
        </p:nvSpPr>
        <p:spPr>
          <a:xfrm>
            <a:off x="84016" y="6404708"/>
            <a:ext cx="567396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latin typeface="Corbel"/>
              </a:rPr>
              <a:t>*Доступны только авторизованным пользователям</a:t>
            </a:r>
          </a:p>
        </p:txBody>
      </p:sp>
      <p:graphicFrame>
        <p:nvGraphicFramePr>
          <p:cNvPr id="10" name="Объект 2">
            <a:extLst>
              <a:ext uri="{FF2B5EF4-FFF2-40B4-BE49-F238E27FC236}">
                <a16:creationId xmlns:a16="http://schemas.microsoft.com/office/drawing/2014/main" id="{D06D1D6A-8D58-302D-C735-C2CA7E68E3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8404524"/>
              </p:ext>
            </p:extLst>
          </p:nvPr>
        </p:nvGraphicFramePr>
        <p:xfrm>
          <a:off x="5696362" y="1281881"/>
          <a:ext cx="5871461" cy="5236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9" name="Объект 2">
            <a:extLst>
              <a:ext uri="{FF2B5EF4-FFF2-40B4-BE49-F238E27FC236}">
                <a16:creationId xmlns:a16="http://schemas.microsoft.com/office/drawing/2014/main" id="{CE019E2D-E225-C4E2-4657-2447F7CCF5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3578794"/>
              </p:ext>
            </p:extLst>
          </p:nvPr>
        </p:nvGraphicFramePr>
        <p:xfrm>
          <a:off x="313515" y="1281880"/>
          <a:ext cx="4738231" cy="4543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5296718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Человек, ответственный за бумагу, в таблице заполнены и залипания заметки">
            <a:extLst>
              <a:ext uri="{FF2B5EF4-FFF2-40B4-BE49-F238E27FC236}">
                <a16:creationId xmlns:a16="http://schemas.microsoft.com/office/drawing/2014/main" id="{CFB0C862-8661-55DC-DDAE-8C71A42FE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35" r="-2" b="489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97344E-2652-940B-FF6C-33E7CACEF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Демонстрация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1027052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5" descr="Изображение выглядит как текст, снимок экрана, электроника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25F315E5-EAC7-FC6D-058F-D1A08B3E7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34" t="3876" b="53"/>
          <a:stretch/>
        </p:blipFill>
        <p:spPr>
          <a:xfrm>
            <a:off x="20" y="3645"/>
            <a:ext cx="12165391" cy="681891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48242D-6ACB-0E1C-AA7A-494623570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0408" y="624002"/>
            <a:ext cx="10144260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0" kern="1200" cap="all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Тестирование</a:t>
            </a:r>
            <a:endParaRPr lang="en-US" sz="3200" b="0" kern="1200" cap="all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F10E56-5913-C8D1-3638-31419CB4DAE6}"/>
              </a:ext>
            </a:extLst>
          </p:cNvPr>
          <p:cNvSpPr txBox="1"/>
          <p:nvPr/>
        </p:nvSpPr>
        <p:spPr>
          <a:xfrm>
            <a:off x="6142891" y="969112"/>
            <a:ext cx="10310448" cy="402999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just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Приложение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было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протестировано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 </a:t>
            </a:r>
            <a:endParaRPr lang="ru-RU" sz="2000">
              <a:solidFill>
                <a:schemeClr val="tx1">
                  <a:lumMod val="75000"/>
                  <a:lumOff val="25000"/>
                </a:schemeClr>
              </a:solidFill>
              <a:latin typeface="Times New Roman"/>
              <a:cs typeface="Times New Roman"/>
            </a:endParaRPr>
          </a:p>
          <a:p>
            <a:pPr algn="just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с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помощью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 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unittest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.</a:t>
            </a:r>
          </a:p>
          <a:p>
            <a:pPr algn="just" defTabSz="457200">
              <a:spcBef>
                <a:spcPct val="20000"/>
              </a:spcBef>
              <a:spcAft>
                <a:spcPts val="600"/>
              </a:spcAft>
            </a:pP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/>
              <a:cs typeface="Times New Roman"/>
            </a:endParaRPr>
          </a:p>
          <a:p>
            <a:pPr algn="just" defTabSz="457200">
              <a:spcBef>
                <a:spcPct val="20000"/>
              </a:spcBef>
              <a:spcAft>
                <a:spcPts val="600"/>
              </a:spcAft>
            </a:pP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Процент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покрытия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тестами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: 86%.</a:t>
            </a:r>
          </a:p>
        </p:txBody>
      </p:sp>
    </p:spTree>
    <p:extLst>
      <p:ext uri="{BB962C8B-B14F-4D97-AF65-F5344CB8AC3E}">
        <p14:creationId xmlns:p14="http://schemas.microsoft.com/office/powerpoint/2010/main" val="2801308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Century School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DividendVTI</vt:lpstr>
      <vt:lpstr>Learning style</vt:lpstr>
      <vt:lpstr>Идея создания приложения</vt:lpstr>
      <vt:lpstr>pLANNING</vt:lpstr>
      <vt:lpstr>First step</vt:lpstr>
      <vt:lpstr>Презентация PowerPoint</vt:lpstr>
      <vt:lpstr>Выбранные СРедства  </vt:lpstr>
      <vt:lpstr>Возможности приложения</vt:lpstr>
      <vt:lpstr>Демонстрация приложения</vt:lpstr>
      <vt:lpstr>Тестирование</vt:lpstr>
      <vt:lpstr>КОД ПРОЕКТА ДОСТУПЕН НА  GITHUB:   HTTPS://GITHUB.COM/SOMEONE-IS-HERE/COURSE</vt:lpstr>
      <vt:lpstr>ПРОЕКТ ДОСТУПЕН ПО ССЫЛКЕ 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</dc:title>
  <dc:creator/>
  <cp:lastModifiedBy/>
  <cp:revision>513</cp:revision>
  <dcterms:created xsi:type="dcterms:W3CDTF">2012-07-30T23:42:41Z</dcterms:created>
  <dcterms:modified xsi:type="dcterms:W3CDTF">2022-07-10T19:19:16Z</dcterms:modified>
</cp:coreProperties>
</file>

<file path=docProps/thumbnail.jpeg>
</file>